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3" r:id="rId1"/>
  </p:sldMasterIdLst>
  <p:sldIdLst>
    <p:sldId id="339" r:id="rId2"/>
    <p:sldId id="257" r:id="rId3"/>
    <p:sldId id="258" r:id="rId4"/>
    <p:sldId id="260" r:id="rId5"/>
    <p:sldId id="268" r:id="rId6"/>
    <p:sldId id="328" r:id="rId7"/>
    <p:sldId id="270" r:id="rId8"/>
    <p:sldId id="271" r:id="rId9"/>
    <p:sldId id="272" r:id="rId10"/>
    <p:sldId id="273" r:id="rId11"/>
    <p:sldId id="274" r:id="rId12"/>
    <p:sldId id="275" r:id="rId13"/>
    <p:sldId id="263" r:id="rId14"/>
    <p:sldId id="311" r:id="rId15"/>
    <p:sldId id="336" r:id="rId16"/>
    <p:sldId id="318" r:id="rId17"/>
    <p:sldId id="319" r:id="rId18"/>
    <p:sldId id="278" r:id="rId19"/>
    <p:sldId id="279" r:id="rId20"/>
    <p:sldId id="280" r:id="rId21"/>
    <p:sldId id="306" r:id="rId22"/>
    <p:sldId id="308" r:id="rId23"/>
    <p:sldId id="309" r:id="rId24"/>
    <p:sldId id="310" r:id="rId25"/>
    <p:sldId id="325" r:id="rId26"/>
    <p:sldId id="326" r:id="rId27"/>
    <p:sldId id="327" r:id="rId28"/>
    <p:sldId id="298" r:id="rId29"/>
    <p:sldId id="300" r:id="rId30"/>
    <p:sldId id="337" r:id="rId31"/>
    <p:sldId id="302" r:id="rId32"/>
    <p:sldId id="303" r:id="rId33"/>
    <p:sldId id="329" r:id="rId34"/>
    <p:sldId id="330" r:id="rId35"/>
    <p:sldId id="331" r:id="rId36"/>
    <p:sldId id="332" r:id="rId37"/>
    <p:sldId id="333" r:id="rId38"/>
    <p:sldId id="338" r:id="rId39"/>
    <p:sldId id="335" r:id="rId40"/>
    <p:sldId id="264" r:id="rId41"/>
    <p:sldId id="265" r:id="rId42"/>
    <p:sldId id="266" r:id="rId43"/>
    <p:sldId id="267" r:id="rId44"/>
    <p:sldId id="305" r:id="rId45"/>
    <p:sldId id="304" r:id="rId46"/>
    <p:sldId id="285" r:id="rId47"/>
    <p:sldId id="312" r:id="rId48"/>
    <p:sldId id="289" r:id="rId49"/>
    <p:sldId id="288" r:id="rId50"/>
    <p:sldId id="290" r:id="rId51"/>
    <p:sldId id="291" r:id="rId52"/>
    <p:sldId id="294" r:id="rId53"/>
    <p:sldId id="295" r:id="rId54"/>
    <p:sldId id="320" r:id="rId55"/>
    <p:sldId id="323" r:id="rId56"/>
    <p:sldId id="324"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C3004F-02BD-460A-8302-87C90E206BA3}">
          <p14:sldIdLst>
            <p14:sldId id="339"/>
            <p14:sldId id="257"/>
            <p14:sldId id="258"/>
            <p14:sldId id="260"/>
            <p14:sldId id="268"/>
            <p14:sldId id="328"/>
            <p14:sldId id="270"/>
            <p14:sldId id="271"/>
            <p14:sldId id="272"/>
            <p14:sldId id="273"/>
            <p14:sldId id="274"/>
            <p14:sldId id="275"/>
            <p14:sldId id="263"/>
            <p14:sldId id="311"/>
            <p14:sldId id="336"/>
            <p14:sldId id="318"/>
            <p14:sldId id="319"/>
            <p14:sldId id="278"/>
            <p14:sldId id="279"/>
            <p14:sldId id="280"/>
            <p14:sldId id="306"/>
            <p14:sldId id="308"/>
            <p14:sldId id="309"/>
            <p14:sldId id="310"/>
            <p14:sldId id="325"/>
            <p14:sldId id="326"/>
            <p14:sldId id="327"/>
            <p14:sldId id="298"/>
            <p14:sldId id="300"/>
            <p14:sldId id="337"/>
            <p14:sldId id="302"/>
            <p14:sldId id="303"/>
            <p14:sldId id="329"/>
            <p14:sldId id="330"/>
            <p14:sldId id="331"/>
            <p14:sldId id="332"/>
            <p14:sldId id="333"/>
            <p14:sldId id="338"/>
            <p14:sldId id="335"/>
            <p14:sldId id="264"/>
            <p14:sldId id="265"/>
            <p14:sldId id="266"/>
            <p14:sldId id="267"/>
            <p14:sldId id="305"/>
            <p14:sldId id="304"/>
            <p14:sldId id="285"/>
            <p14:sldId id="312"/>
            <p14:sldId id="289"/>
            <p14:sldId id="288"/>
            <p14:sldId id="290"/>
            <p14:sldId id="291"/>
            <p14:sldId id="294"/>
            <p14:sldId id="295"/>
            <p14:sldId id="320"/>
            <p14:sldId id="323"/>
            <p14:sldId id="3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87" autoAdjust="0"/>
    <p:restoredTop sz="89949" autoAdjust="0"/>
  </p:normalViewPr>
  <p:slideViewPr>
    <p:cSldViewPr snapToGrid="0">
      <p:cViewPr varScale="1">
        <p:scale>
          <a:sx n="72" d="100"/>
          <a:sy n="72" d="100"/>
        </p:scale>
        <p:origin x="6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8.svg"/><Relationship Id="rId2" Type="http://schemas.openxmlformats.org/officeDocument/2006/relationships/image" Target="../media/image18.svg"/><Relationship Id="rId16" Type="http://schemas.openxmlformats.org/officeDocument/2006/relationships/image" Target="../media/image32.svg"/><Relationship Id="rId1" Type="http://schemas.openxmlformats.org/officeDocument/2006/relationships/image" Target="../media/image16.png"/><Relationship Id="rId6" Type="http://schemas.openxmlformats.org/officeDocument/2006/relationships/image" Target="../media/image22.svg"/><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0.png"/><Relationship Id="rId14" Type="http://schemas.openxmlformats.org/officeDocument/2006/relationships/image" Target="../media/image30.svg"/></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44.svg"/><Relationship Id="rId1" Type="http://schemas.openxmlformats.org/officeDocument/2006/relationships/image" Target="../media/image34.png"/><Relationship Id="rId6" Type="http://schemas.openxmlformats.org/officeDocument/2006/relationships/image" Target="../media/image48.svg"/><Relationship Id="rId5" Type="http://schemas.openxmlformats.org/officeDocument/2006/relationships/image" Target="../media/image36.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38.png"/></Relationships>
</file>

<file path=ppt/diagrams/_rels/data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63.svg"/><Relationship Id="rId5" Type="http://schemas.openxmlformats.org/officeDocument/2006/relationships/image" Target="../media/image46.png"/><Relationship Id="rId4" Type="http://schemas.openxmlformats.org/officeDocument/2006/relationships/image" Target="../media/image6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8.svg"/><Relationship Id="rId2" Type="http://schemas.openxmlformats.org/officeDocument/2006/relationships/image" Target="../media/image18.svg"/><Relationship Id="rId16" Type="http://schemas.openxmlformats.org/officeDocument/2006/relationships/image" Target="../media/image32.svg"/><Relationship Id="rId1" Type="http://schemas.openxmlformats.org/officeDocument/2006/relationships/image" Target="../media/image16.png"/><Relationship Id="rId6" Type="http://schemas.openxmlformats.org/officeDocument/2006/relationships/image" Target="../media/image22.svg"/><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0.png"/><Relationship Id="rId1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44.svg"/><Relationship Id="rId1" Type="http://schemas.openxmlformats.org/officeDocument/2006/relationships/image" Target="../media/image34.png"/><Relationship Id="rId6" Type="http://schemas.openxmlformats.org/officeDocument/2006/relationships/image" Target="../media/image48.svg"/><Relationship Id="rId5" Type="http://schemas.openxmlformats.org/officeDocument/2006/relationships/image" Target="../media/image36.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3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9.svg"/><Relationship Id="rId1" Type="http://schemas.openxmlformats.org/officeDocument/2006/relationships/image" Target="../media/image44.png"/><Relationship Id="rId6" Type="http://schemas.openxmlformats.org/officeDocument/2006/relationships/image" Target="../media/image63.svg"/><Relationship Id="rId5" Type="http://schemas.openxmlformats.org/officeDocument/2006/relationships/image" Target="../media/image46.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5639DB-7083-4001-874A-8A8E2943A0F5}" type="doc">
      <dgm:prSet loTypeId="urn:microsoft.com/office/officeart/2005/8/layout/hierarchy1" loCatId="hierarchy" qsTypeId="urn:microsoft.com/office/officeart/2005/8/quickstyle/simple1" qsCatId="simple" csTypeId="urn:microsoft.com/office/officeart/2005/8/colors/accent3_2" csCatId="accent3"/>
      <dgm:spPr/>
      <dgm:t>
        <a:bodyPr/>
        <a:lstStyle/>
        <a:p>
          <a:endParaRPr lang="en-US"/>
        </a:p>
      </dgm:t>
    </dgm:pt>
    <dgm:pt modelId="{EE30D51A-AF2F-4D48-94EF-DC1733AABF47}">
      <dgm:prSet/>
      <dgm:spPr/>
      <dgm:t>
        <a:bodyPr/>
        <a:lstStyle/>
        <a:p>
          <a:r>
            <a:rPr lang="en-US"/>
            <a:t>Assertions is an Expression  which verifies Actual Test outcome with Expected Test outcome .</a:t>
          </a:r>
        </a:p>
      </dgm:t>
    </dgm:pt>
    <dgm:pt modelId="{F901BB8A-FC06-4BAB-A435-D0248C78D401}" type="parTrans" cxnId="{9960F214-3FED-4F8C-A9BB-D47D6A3A2069}">
      <dgm:prSet/>
      <dgm:spPr/>
      <dgm:t>
        <a:bodyPr/>
        <a:lstStyle/>
        <a:p>
          <a:endParaRPr lang="en-US"/>
        </a:p>
      </dgm:t>
    </dgm:pt>
    <dgm:pt modelId="{535A07A0-B8BA-469C-A39A-2A21161F3FE4}" type="sibTrans" cxnId="{9960F214-3FED-4F8C-A9BB-D47D6A3A2069}">
      <dgm:prSet/>
      <dgm:spPr/>
      <dgm:t>
        <a:bodyPr/>
        <a:lstStyle/>
        <a:p>
          <a:endParaRPr lang="en-US"/>
        </a:p>
      </dgm:t>
    </dgm:pt>
    <dgm:pt modelId="{A056781E-ADD9-4FE8-A8E9-239A18B80685}">
      <dgm:prSet/>
      <dgm:spPr/>
      <dgm:t>
        <a:bodyPr/>
        <a:lstStyle/>
        <a:p>
          <a:r>
            <a:rPr lang="en-US"/>
            <a:t>Based on Outcome Validation we can say Whether the test is Passed or Failed.</a:t>
          </a:r>
        </a:p>
      </dgm:t>
    </dgm:pt>
    <dgm:pt modelId="{12FB4A56-EDCC-488F-BF43-E6A4BF7A8B40}" type="parTrans" cxnId="{2139AFD2-3EA9-4FEC-8FEF-5948D89FF90A}">
      <dgm:prSet/>
      <dgm:spPr/>
      <dgm:t>
        <a:bodyPr/>
        <a:lstStyle/>
        <a:p>
          <a:endParaRPr lang="en-US"/>
        </a:p>
      </dgm:t>
    </dgm:pt>
    <dgm:pt modelId="{89BBB3DF-F55B-499D-AD7D-183C5F1A1324}" type="sibTrans" cxnId="{2139AFD2-3EA9-4FEC-8FEF-5948D89FF90A}">
      <dgm:prSet/>
      <dgm:spPr/>
      <dgm:t>
        <a:bodyPr/>
        <a:lstStyle/>
        <a:p>
          <a:endParaRPr lang="en-US"/>
        </a:p>
      </dgm:t>
    </dgm:pt>
    <dgm:pt modelId="{40714CF0-5BA1-4A75-BB5A-422F218CB9FB}">
      <dgm:prSet/>
      <dgm:spPr/>
      <dgm:t>
        <a:bodyPr/>
        <a:lstStyle/>
        <a:p>
          <a:r>
            <a:rPr lang="en-US"/>
            <a:t>Asserts in  Selenium validates the automated test cases, that which helps the testers to understand whether the tests have passed or failed</a:t>
          </a:r>
        </a:p>
      </dgm:t>
    </dgm:pt>
    <dgm:pt modelId="{E686CF09-4F04-4CE2-B1FD-F37C629E813A}" type="parTrans" cxnId="{DB28A9E4-1BB0-4113-8C8A-E76E2548CA01}">
      <dgm:prSet/>
      <dgm:spPr/>
      <dgm:t>
        <a:bodyPr/>
        <a:lstStyle/>
        <a:p>
          <a:endParaRPr lang="en-US"/>
        </a:p>
      </dgm:t>
    </dgm:pt>
    <dgm:pt modelId="{722EEECA-1D75-418B-83D7-FA996D789C2A}" type="sibTrans" cxnId="{DB28A9E4-1BB0-4113-8C8A-E76E2548CA01}">
      <dgm:prSet/>
      <dgm:spPr/>
      <dgm:t>
        <a:bodyPr/>
        <a:lstStyle/>
        <a:p>
          <a:endParaRPr lang="en-US"/>
        </a:p>
      </dgm:t>
    </dgm:pt>
    <dgm:pt modelId="{903DDCE0-22F0-4045-A145-658D57F0177E}" type="pres">
      <dgm:prSet presAssocID="{C95639DB-7083-4001-874A-8A8E2943A0F5}" presName="hierChild1" presStyleCnt="0">
        <dgm:presLayoutVars>
          <dgm:chPref val="1"/>
          <dgm:dir/>
          <dgm:animOne val="branch"/>
          <dgm:animLvl val="lvl"/>
          <dgm:resizeHandles/>
        </dgm:presLayoutVars>
      </dgm:prSet>
      <dgm:spPr/>
      <dgm:t>
        <a:bodyPr/>
        <a:lstStyle/>
        <a:p>
          <a:endParaRPr lang="en-US"/>
        </a:p>
      </dgm:t>
    </dgm:pt>
    <dgm:pt modelId="{4C9DC4B0-7AB5-4034-8FA8-2B192A1E9D0E}" type="pres">
      <dgm:prSet presAssocID="{EE30D51A-AF2F-4D48-94EF-DC1733AABF47}" presName="hierRoot1" presStyleCnt="0"/>
      <dgm:spPr/>
    </dgm:pt>
    <dgm:pt modelId="{31A9DF96-1634-4F9A-9DCB-E5DC7876C11F}" type="pres">
      <dgm:prSet presAssocID="{EE30D51A-AF2F-4D48-94EF-DC1733AABF47}" presName="composite" presStyleCnt="0"/>
      <dgm:spPr/>
    </dgm:pt>
    <dgm:pt modelId="{BF864DA9-0F70-4A1D-8250-A58B06B13641}" type="pres">
      <dgm:prSet presAssocID="{EE30D51A-AF2F-4D48-94EF-DC1733AABF47}" presName="background" presStyleLbl="node0" presStyleIdx="0" presStyleCnt="3"/>
      <dgm:spPr/>
    </dgm:pt>
    <dgm:pt modelId="{E97DBDE2-5DED-4525-96AE-5DBE4E292FA4}" type="pres">
      <dgm:prSet presAssocID="{EE30D51A-AF2F-4D48-94EF-DC1733AABF47}" presName="text" presStyleLbl="fgAcc0" presStyleIdx="0" presStyleCnt="3">
        <dgm:presLayoutVars>
          <dgm:chPref val="3"/>
        </dgm:presLayoutVars>
      </dgm:prSet>
      <dgm:spPr/>
      <dgm:t>
        <a:bodyPr/>
        <a:lstStyle/>
        <a:p>
          <a:endParaRPr lang="en-US"/>
        </a:p>
      </dgm:t>
    </dgm:pt>
    <dgm:pt modelId="{1AC404D1-2AD2-4F39-BBD1-F19B691A60B6}" type="pres">
      <dgm:prSet presAssocID="{EE30D51A-AF2F-4D48-94EF-DC1733AABF47}" presName="hierChild2" presStyleCnt="0"/>
      <dgm:spPr/>
    </dgm:pt>
    <dgm:pt modelId="{E979027F-D30F-4F98-B8FD-35A9D6AC714C}" type="pres">
      <dgm:prSet presAssocID="{A056781E-ADD9-4FE8-A8E9-239A18B80685}" presName="hierRoot1" presStyleCnt="0"/>
      <dgm:spPr/>
    </dgm:pt>
    <dgm:pt modelId="{417E1CF5-84F6-4AF7-905F-1D94C8A38151}" type="pres">
      <dgm:prSet presAssocID="{A056781E-ADD9-4FE8-A8E9-239A18B80685}" presName="composite" presStyleCnt="0"/>
      <dgm:spPr/>
    </dgm:pt>
    <dgm:pt modelId="{FE84B60E-D529-4CAA-B546-01F42232AD61}" type="pres">
      <dgm:prSet presAssocID="{A056781E-ADD9-4FE8-A8E9-239A18B80685}" presName="background" presStyleLbl="node0" presStyleIdx="1" presStyleCnt="3"/>
      <dgm:spPr/>
    </dgm:pt>
    <dgm:pt modelId="{D9D619A5-FDD8-4AFE-ADE5-FFCAA6848433}" type="pres">
      <dgm:prSet presAssocID="{A056781E-ADD9-4FE8-A8E9-239A18B80685}" presName="text" presStyleLbl="fgAcc0" presStyleIdx="1" presStyleCnt="3">
        <dgm:presLayoutVars>
          <dgm:chPref val="3"/>
        </dgm:presLayoutVars>
      </dgm:prSet>
      <dgm:spPr/>
      <dgm:t>
        <a:bodyPr/>
        <a:lstStyle/>
        <a:p>
          <a:endParaRPr lang="en-US"/>
        </a:p>
      </dgm:t>
    </dgm:pt>
    <dgm:pt modelId="{B8CD52C0-7D52-4AA9-81CF-345BC8039223}" type="pres">
      <dgm:prSet presAssocID="{A056781E-ADD9-4FE8-A8E9-239A18B80685}" presName="hierChild2" presStyleCnt="0"/>
      <dgm:spPr/>
    </dgm:pt>
    <dgm:pt modelId="{5CACBAF1-FBC1-4DEC-9786-B72607527901}" type="pres">
      <dgm:prSet presAssocID="{40714CF0-5BA1-4A75-BB5A-422F218CB9FB}" presName="hierRoot1" presStyleCnt="0"/>
      <dgm:spPr/>
    </dgm:pt>
    <dgm:pt modelId="{E129E756-A5C4-4EC7-8013-1B26DADB2541}" type="pres">
      <dgm:prSet presAssocID="{40714CF0-5BA1-4A75-BB5A-422F218CB9FB}" presName="composite" presStyleCnt="0"/>
      <dgm:spPr/>
    </dgm:pt>
    <dgm:pt modelId="{92E4FEBB-BC2D-405D-910B-69375DAEC2DF}" type="pres">
      <dgm:prSet presAssocID="{40714CF0-5BA1-4A75-BB5A-422F218CB9FB}" presName="background" presStyleLbl="node0" presStyleIdx="2" presStyleCnt="3"/>
      <dgm:spPr/>
    </dgm:pt>
    <dgm:pt modelId="{D2D180EF-F3B4-410A-9AE4-7B00D42FEB13}" type="pres">
      <dgm:prSet presAssocID="{40714CF0-5BA1-4A75-BB5A-422F218CB9FB}" presName="text" presStyleLbl="fgAcc0" presStyleIdx="2" presStyleCnt="3">
        <dgm:presLayoutVars>
          <dgm:chPref val="3"/>
        </dgm:presLayoutVars>
      </dgm:prSet>
      <dgm:spPr/>
      <dgm:t>
        <a:bodyPr/>
        <a:lstStyle/>
        <a:p>
          <a:endParaRPr lang="en-US"/>
        </a:p>
      </dgm:t>
    </dgm:pt>
    <dgm:pt modelId="{C798FFC3-2FE1-40F0-BA00-25022928E929}" type="pres">
      <dgm:prSet presAssocID="{40714CF0-5BA1-4A75-BB5A-422F218CB9FB}" presName="hierChild2" presStyleCnt="0"/>
      <dgm:spPr/>
    </dgm:pt>
  </dgm:ptLst>
  <dgm:cxnLst>
    <dgm:cxn modelId="{DB28A9E4-1BB0-4113-8C8A-E76E2548CA01}" srcId="{C95639DB-7083-4001-874A-8A8E2943A0F5}" destId="{40714CF0-5BA1-4A75-BB5A-422F218CB9FB}" srcOrd="2" destOrd="0" parTransId="{E686CF09-4F04-4CE2-B1FD-F37C629E813A}" sibTransId="{722EEECA-1D75-418B-83D7-FA996D789C2A}"/>
    <dgm:cxn modelId="{F1E62296-26F4-4A2E-AF13-A21A517679B7}" type="presOf" srcId="{A056781E-ADD9-4FE8-A8E9-239A18B80685}" destId="{D9D619A5-FDD8-4AFE-ADE5-FFCAA6848433}" srcOrd="0" destOrd="0" presId="urn:microsoft.com/office/officeart/2005/8/layout/hierarchy1"/>
    <dgm:cxn modelId="{AC6DF97D-0235-4342-9303-25A1654E806C}" type="presOf" srcId="{EE30D51A-AF2F-4D48-94EF-DC1733AABF47}" destId="{E97DBDE2-5DED-4525-96AE-5DBE4E292FA4}" srcOrd="0" destOrd="0" presId="urn:microsoft.com/office/officeart/2005/8/layout/hierarchy1"/>
    <dgm:cxn modelId="{11048034-EB92-4CC0-928F-A7347562ABF6}" type="presOf" srcId="{C95639DB-7083-4001-874A-8A8E2943A0F5}" destId="{903DDCE0-22F0-4045-A145-658D57F0177E}" srcOrd="0" destOrd="0" presId="urn:microsoft.com/office/officeart/2005/8/layout/hierarchy1"/>
    <dgm:cxn modelId="{F549938D-783F-4FD2-A612-43D5FA0DD6C9}" type="presOf" srcId="{40714CF0-5BA1-4A75-BB5A-422F218CB9FB}" destId="{D2D180EF-F3B4-410A-9AE4-7B00D42FEB13}" srcOrd="0" destOrd="0" presId="urn:microsoft.com/office/officeart/2005/8/layout/hierarchy1"/>
    <dgm:cxn modelId="{9960F214-3FED-4F8C-A9BB-D47D6A3A2069}" srcId="{C95639DB-7083-4001-874A-8A8E2943A0F5}" destId="{EE30D51A-AF2F-4D48-94EF-DC1733AABF47}" srcOrd="0" destOrd="0" parTransId="{F901BB8A-FC06-4BAB-A435-D0248C78D401}" sibTransId="{535A07A0-B8BA-469C-A39A-2A21161F3FE4}"/>
    <dgm:cxn modelId="{2139AFD2-3EA9-4FEC-8FEF-5948D89FF90A}" srcId="{C95639DB-7083-4001-874A-8A8E2943A0F5}" destId="{A056781E-ADD9-4FE8-A8E9-239A18B80685}" srcOrd="1" destOrd="0" parTransId="{12FB4A56-EDCC-488F-BF43-E6A4BF7A8B40}" sibTransId="{89BBB3DF-F55B-499D-AD7D-183C5F1A1324}"/>
    <dgm:cxn modelId="{1BF9F5D5-DEFA-413C-AC10-F671CFEAD92C}" type="presParOf" srcId="{903DDCE0-22F0-4045-A145-658D57F0177E}" destId="{4C9DC4B0-7AB5-4034-8FA8-2B192A1E9D0E}" srcOrd="0" destOrd="0" presId="urn:microsoft.com/office/officeart/2005/8/layout/hierarchy1"/>
    <dgm:cxn modelId="{B67BFE11-7790-4DA5-A36F-A38781F36B97}" type="presParOf" srcId="{4C9DC4B0-7AB5-4034-8FA8-2B192A1E9D0E}" destId="{31A9DF96-1634-4F9A-9DCB-E5DC7876C11F}" srcOrd="0" destOrd="0" presId="urn:microsoft.com/office/officeart/2005/8/layout/hierarchy1"/>
    <dgm:cxn modelId="{DFBE7B42-05C2-44E9-A1F5-C8CB29E26381}" type="presParOf" srcId="{31A9DF96-1634-4F9A-9DCB-E5DC7876C11F}" destId="{BF864DA9-0F70-4A1D-8250-A58B06B13641}" srcOrd="0" destOrd="0" presId="urn:microsoft.com/office/officeart/2005/8/layout/hierarchy1"/>
    <dgm:cxn modelId="{92626B82-C4BA-4FAC-BA61-D4A3AB48C8B8}" type="presParOf" srcId="{31A9DF96-1634-4F9A-9DCB-E5DC7876C11F}" destId="{E97DBDE2-5DED-4525-96AE-5DBE4E292FA4}" srcOrd="1" destOrd="0" presId="urn:microsoft.com/office/officeart/2005/8/layout/hierarchy1"/>
    <dgm:cxn modelId="{60C96A8B-8EB3-499F-8062-40273C887B8D}" type="presParOf" srcId="{4C9DC4B0-7AB5-4034-8FA8-2B192A1E9D0E}" destId="{1AC404D1-2AD2-4F39-BBD1-F19B691A60B6}" srcOrd="1" destOrd="0" presId="urn:microsoft.com/office/officeart/2005/8/layout/hierarchy1"/>
    <dgm:cxn modelId="{2ABB2DF2-5DD3-4494-BBA5-B081ECC557DB}" type="presParOf" srcId="{903DDCE0-22F0-4045-A145-658D57F0177E}" destId="{E979027F-D30F-4F98-B8FD-35A9D6AC714C}" srcOrd="1" destOrd="0" presId="urn:microsoft.com/office/officeart/2005/8/layout/hierarchy1"/>
    <dgm:cxn modelId="{22873129-5671-417E-AD6B-24CDA36053CF}" type="presParOf" srcId="{E979027F-D30F-4F98-B8FD-35A9D6AC714C}" destId="{417E1CF5-84F6-4AF7-905F-1D94C8A38151}" srcOrd="0" destOrd="0" presId="urn:microsoft.com/office/officeart/2005/8/layout/hierarchy1"/>
    <dgm:cxn modelId="{1A60E7B6-2104-4B63-894E-CA405F9B60E6}" type="presParOf" srcId="{417E1CF5-84F6-4AF7-905F-1D94C8A38151}" destId="{FE84B60E-D529-4CAA-B546-01F42232AD61}" srcOrd="0" destOrd="0" presId="urn:microsoft.com/office/officeart/2005/8/layout/hierarchy1"/>
    <dgm:cxn modelId="{1D486C5B-C5E9-4331-9867-4A9DA884A34A}" type="presParOf" srcId="{417E1CF5-84F6-4AF7-905F-1D94C8A38151}" destId="{D9D619A5-FDD8-4AFE-ADE5-FFCAA6848433}" srcOrd="1" destOrd="0" presId="urn:microsoft.com/office/officeart/2005/8/layout/hierarchy1"/>
    <dgm:cxn modelId="{641752AF-CA0C-4292-A92B-57BD6F4969E1}" type="presParOf" srcId="{E979027F-D30F-4F98-B8FD-35A9D6AC714C}" destId="{B8CD52C0-7D52-4AA9-81CF-345BC8039223}" srcOrd="1" destOrd="0" presId="urn:microsoft.com/office/officeart/2005/8/layout/hierarchy1"/>
    <dgm:cxn modelId="{EFB8DCE5-850F-41DE-BD76-A0A10D24E8F5}" type="presParOf" srcId="{903DDCE0-22F0-4045-A145-658D57F0177E}" destId="{5CACBAF1-FBC1-4DEC-9786-B72607527901}" srcOrd="2" destOrd="0" presId="urn:microsoft.com/office/officeart/2005/8/layout/hierarchy1"/>
    <dgm:cxn modelId="{71840388-5F20-4FBE-9BF9-659932DE093C}" type="presParOf" srcId="{5CACBAF1-FBC1-4DEC-9786-B72607527901}" destId="{E129E756-A5C4-4EC7-8013-1B26DADB2541}" srcOrd="0" destOrd="0" presId="urn:microsoft.com/office/officeart/2005/8/layout/hierarchy1"/>
    <dgm:cxn modelId="{282B37E7-A99A-4AA8-9934-289ECF00FFE5}" type="presParOf" srcId="{E129E756-A5C4-4EC7-8013-1B26DADB2541}" destId="{92E4FEBB-BC2D-405D-910B-69375DAEC2DF}" srcOrd="0" destOrd="0" presId="urn:microsoft.com/office/officeart/2005/8/layout/hierarchy1"/>
    <dgm:cxn modelId="{7C36A791-1628-4788-A96F-5AFD64638531}" type="presParOf" srcId="{E129E756-A5C4-4EC7-8013-1B26DADB2541}" destId="{D2D180EF-F3B4-410A-9AE4-7B00D42FEB13}" srcOrd="1" destOrd="0" presId="urn:microsoft.com/office/officeart/2005/8/layout/hierarchy1"/>
    <dgm:cxn modelId="{44503820-71AE-442F-8A3B-674C11968E92}" type="presParOf" srcId="{5CACBAF1-FBC1-4DEC-9786-B72607527901}" destId="{C798FFC3-2FE1-40F0-BA00-25022928E92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9F1000-79C3-4A11-AEEA-83F09305614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134CA6C-E706-4020-B329-298046E37D08}">
      <dgm:prSet/>
      <dgm:spPr/>
      <dgm:t>
        <a:bodyPr/>
        <a:lstStyle/>
        <a:p>
          <a:r>
            <a:rPr lang="en-US" b="1" i="0"/>
            <a:t>assertEquals() </a:t>
          </a:r>
          <a:r>
            <a:rPr lang="en-US" b="0" i="0"/>
            <a:t>:    Evaluates whether the expected and actual outputs of the test case are equal.</a:t>
          </a:r>
          <a:endParaRPr lang="en-US"/>
        </a:p>
      </dgm:t>
    </dgm:pt>
    <dgm:pt modelId="{0C172CFB-9F3B-4E44-A306-0BBD15A829B7}" type="parTrans" cxnId="{C375EED8-C6F4-4140-8F4F-2C0F404BFCD7}">
      <dgm:prSet/>
      <dgm:spPr/>
      <dgm:t>
        <a:bodyPr/>
        <a:lstStyle/>
        <a:p>
          <a:endParaRPr lang="en-US"/>
        </a:p>
      </dgm:t>
    </dgm:pt>
    <dgm:pt modelId="{541EEE65-98CB-4177-B780-4FC955C4CD7E}" type="sibTrans" cxnId="{C375EED8-C6F4-4140-8F4F-2C0F404BFCD7}">
      <dgm:prSet/>
      <dgm:spPr/>
      <dgm:t>
        <a:bodyPr/>
        <a:lstStyle/>
        <a:p>
          <a:endParaRPr lang="en-US"/>
        </a:p>
      </dgm:t>
    </dgm:pt>
    <dgm:pt modelId="{70155E3C-32DE-4470-B3B4-A5DBD33B52E6}">
      <dgm:prSet/>
      <dgm:spPr/>
      <dgm:t>
        <a:bodyPr/>
        <a:lstStyle/>
        <a:p>
          <a:r>
            <a:rPr lang="en-US" b="1" i="0"/>
            <a:t>assertNotEquals() </a:t>
          </a:r>
          <a:r>
            <a:rPr lang="en-US" b="0" i="0"/>
            <a:t>: </a:t>
          </a:r>
        </a:p>
        <a:p>
          <a:r>
            <a:rPr lang="en-US" b="0" i="0"/>
            <a:t>This method does the opposite of the assertEquals() method.</a:t>
          </a:r>
          <a:endParaRPr lang="en-US"/>
        </a:p>
      </dgm:t>
    </dgm:pt>
    <dgm:pt modelId="{142C5214-97C2-4098-A326-EB96E5062244}" type="parTrans" cxnId="{ADB03BDC-9A4C-4593-9DDC-901F6B008581}">
      <dgm:prSet/>
      <dgm:spPr/>
      <dgm:t>
        <a:bodyPr/>
        <a:lstStyle/>
        <a:p>
          <a:endParaRPr lang="en-US"/>
        </a:p>
      </dgm:t>
    </dgm:pt>
    <dgm:pt modelId="{79356B05-04C9-4967-A5EA-20731569A79A}" type="sibTrans" cxnId="{ADB03BDC-9A4C-4593-9DDC-901F6B008581}">
      <dgm:prSet/>
      <dgm:spPr/>
      <dgm:t>
        <a:bodyPr/>
        <a:lstStyle/>
        <a:p>
          <a:endParaRPr lang="en-US"/>
        </a:p>
      </dgm:t>
    </dgm:pt>
    <dgm:pt modelId="{0EB6ED54-FC09-438E-B4AB-A9BB56B446EE}">
      <dgm:prSet/>
      <dgm:spPr/>
      <dgm:t>
        <a:bodyPr/>
        <a:lstStyle/>
        <a:p>
          <a:r>
            <a:rPr lang="en-US" b="1" i="0" dirty="0" err="1"/>
            <a:t>assertTrue</a:t>
          </a:r>
          <a:r>
            <a:rPr lang="en-US" b="1" i="0" dirty="0"/>
            <a:t>() </a:t>
          </a:r>
          <a:r>
            <a:rPr lang="en-US" b="0" i="0" dirty="0"/>
            <a:t>:   </a:t>
          </a:r>
        </a:p>
        <a:p>
          <a:r>
            <a:rPr lang="en-US" b="0" i="0" dirty="0"/>
            <a:t>   This Assertion verifies the Boolean value returned by the condition. If the Boolean  value is true, then the assertion passes the test case .</a:t>
          </a:r>
          <a:endParaRPr lang="en-US" dirty="0"/>
        </a:p>
      </dgm:t>
    </dgm:pt>
    <dgm:pt modelId="{29F385F6-99DA-456F-949B-13DD9A6E81A9}" type="parTrans" cxnId="{0EE42B63-3D45-4936-A00B-8ADBE82A9172}">
      <dgm:prSet/>
      <dgm:spPr/>
      <dgm:t>
        <a:bodyPr/>
        <a:lstStyle/>
        <a:p>
          <a:endParaRPr lang="en-US"/>
        </a:p>
      </dgm:t>
    </dgm:pt>
    <dgm:pt modelId="{AD9D9DD4-C9E6-45EC-B4F2-01358C7CF9EB}" type="sibTrans" cxnId="{0EE42B63-3D45-4936-A00B-8ADBE82A9172}">
      <dgm:prSet/>
      <dgm:spPr/>
      <dgm:t>
        <a:bodyPr/>
        <a:lstStyle/>
        <a:p>
          <a:endParaRPr lang="en-US"/>
        </a:p>
      </dgm:t>
    </dgm:pt>
    <dgm:pt modelId="{1848F03E-690D-43A9-8649-69FA25F8566B}">
      <dgm:prSet/>
      <dgm:spPr/>
      <dgm:t>
        <a:bodyPr/>
        <a:lstStyle/>
        <a:p>
          <a:r>
            <a:rPr lang="en-US" b="1" i="0"/>
            <a:t>assertFalse():    </a:t>
          </a:r>
        </a:p>
        <a:p>
          <a:r>
            <a:rPr lang="en-US" b="1" i="0"/>
            <a:t>  </a:t>
          </a:r>
          <a:r>
            <a:rPr lang="en-US" b="0" i="0"/>
            <a:t>This method is opposite to assertTrue().</a:t>
          </a:r>
          <a:endParaRPr lang="en-US"/>
        </a:p>
      </dgm:t>
    </dgm:pt>
    <dgm:pt modelId="{971FB3AE-942C-4002-845E-1D118F725351}" type="parTrans" cxnId="{3AA0BE2D-C389-4862-864F-9F700C7C780E}">
      <dgm:prSet/>
      <dgm:spPr/>
      <dgm:t>
        <a:bodyPr/>
        <a:lstStyle/>
        <a:p>
          <a:endParaRPr lang="en-US"/>
        </a:p>
      </dgm:t>
    </dgm:pt>
    <dgm:pt modelId="{D4E6B9B7-E101-42B0-A12E-A26E0BF48F6D}" type="sibTrans" cxnId="{3AA0BE2D-C389-4862-864F-9F700C7C780E}">
      <dgm:prSet/>
      <dgm:spPr/>
      <dgm:t>
        <a:bodyPr/>
        <a:lstStyle/>
        <a:p>
          <a:endParaRPr lang="en-US"/>
        </a:p>
      </dgm:t>
    </dgm:pt>
    <dgm:pt modelId="{73C632D0-1627-4386-AC58-6D62799B894A}">
      <dgm:prSet/>
      <dgm:spPr/>
      <dgm:t>
        <a:bodyPr/>
        <a:lstStyle/>
        <a:p>
          <a:r>
            <a:rPr lang="en-US" b="1" i="0"/>
            <a:t>assertNull():       </a:t>
          </a:r>
        </a:p>
        <a:p>
          <a:r>
            <a:rPr lang="en-US" b="0" i="0"/>
            <a:t>This method verifies if the expected output is null and if not, then the value returned is false.</a:t>
          </a:r>
          <a:endParaRPr lang="en-US"/>
        </a:p>
      </dgm:t>
    </dgm:pt>
    <dgm:pt modelId="{BD0556B5-047F-44E7-9D80-735FC70019C7}" type="parTrans" cxnId="{98DBA415-9788-456E-9BDE-9E5D5956A476}">
      <dgm:prSet/>
      <dgm:spPr/>
      <dgm:t>
        <a:bodyPr/>
        <a:lstStyle/>
        <a:p>
          <a:endParaRPr lang="en-US"/>
        </a:p>
      </dgm:t>
    </dgm:pt>
    <dgm:pt modelId="{84DC6C61-9991-4FD2-856F-1ECCDF2C3CFB}" type="sibTrans" cxnId="{98DBA415-9788-456E-9BDE-9E5D5956A476}">
      <dgm:prSet/>
      <dgm:spPr/>
      <dgm:t>
        <a:bodyPr/>
        <a:lstStyle/>
        <a:p>
          <a:endParaRPr lang="en-US"/>
        </a:p>
      </dgm:t>
    </dgm:pt>
    <dgm:pt modelId="{75F0952B-1A3A-4A35-AEB7-8814A320049B}">
      <dgm:prSet/>
      <dgm:spPr/>
      <dgm:t>
        <a:bodyPr/>
        <a:lstStyle/>
        <a:p>
          <a:r>
            <a:rPr lang="en-US" b="1" i="0"/>
            <a:t>assertNotNull():    </a:t>
          </a:r>
          <a:r>
            <a:rPr lang="en-US" b="0" i="0"/>
            <a:t>This method works opposite to the assertNull() method, and the assertion condition is met when the method validates the expected output to be not null.</a:t>
          </a:r>
          <a:endParaRPr lang="en-US"/>
        </a:p>
      </dgm:t>
    </dgm:pt>
    <dgm:pt modelId="{988654F4-2298-4F8E-9E5C-2F28E8BD3874}" type="parTrans" cxnId="{597F1413-73EA-4CCE-A13C-D8DAD69B1E13}">
      <dgm:prSet/>
      <dgm:spPr/>
      <dgm:t>
        <a:bodyPr/>
        <a:lstStyle/>
        <a:p>
          <a:endParaRPr lang="en-US"/>
        </a:p>
      </dgm:t>
    </dgm:pt>
    <dgm:pt modelId="{2DB4E80C-1E5B-496F-A061-1276715C303C}" type="sibTrans" cxnId="{597F1413-73EA-4CCE-A13C-D8DAD69B1E13}">
      <dgm:prSet/>
      <dgm:spPr/>
      <dgm:t>
        <a:bodyPr/>
        <a:lstStyle/>
        <a:p>
          <a:endParaRPr lang="en-US"/>
        </a:p>
      </dgm:t>
    </dgm:pt>
    <dgm:pt modelId="{916B5D5D-05EA-4546-A836-2B5EF20BEB05}">
      <dgm:prSet/>
      <dgm:spPr/>
      <dgm:t>
        <a:bodyPr/>
        <a:lstStyle/>
        <a:p>
          <a:r>
            <a:rPr lang="en-US" b="1" i="0"/>
            <a:t>assertSame():       </a:t>
          </a:r>
          <a:r>
            <a:rPr lang="en-US" b="0" i="0"/>
            <a:t>This method is used to compare the objects and not the content. It returns true if the expected value is the same as the actual value else returns false.</a:t>
          </a:r>
          <a:endParaRPr lang="en-US"/>
        </a:p>
      </dgm:t>
    </dgm:pt>
    <dgm:pt modelId="{F4EC8E2A-9B76-41EC-9CEF-0BA6DBC8C154}" type="parTrans" cxnId="{9D3DEC48-8EE9-4FDC-A08D-0DD91A375D5E}">
      <dgm:prSet/>
      <dgm:spPr/>
      <dgm:t>
        <a:bodyPr/>
        <a:lstStyle/>
        <a:p>
          <a:endParaRPr lang="en-US"/>
        </a:p>
      </dgm:t>
    </dgm:pt>
    <dgm:pt modelId="{F7839BAE-3228-410D-9643-0B5B9C1017A0}" type="sibTrans" cxnId="{9D3DEC48-8EE9-4FDC-A08D-0DD91A375D5E}">
      <dgm:prSet/>
      <dgm:spPr/>
      <dgm:t>
        <a:bodyPr/>
        <a:lstStyle/>
        <a:p>
          <a:endParaRPr lang="en-US"/>
        </a:p>
      </dgm:t>
    </dgm:pt>
    <dgm:pt modelId="{1BFCE62D-5DDA-45D2-9BF8-1CFC43F46EA2}">
      <dgm:prSet/>
      <dgm:spPr/>
      <dgm:t>
        <a:bodyPr/>
        <a:lstStyle/>
        <a:p>
          <a:r>
            <a:rPr lang="en-US" b="1" i="0"/>
            <a:t>assertNotSame():</a:t>
          </a:r>
        </a:p>
        <a:p>
          <a:r>
            <a:rPr lang="en-US" b="1" i="0"/>
            <a:t> </a:t>
          </a:r>
          <a:r>
            <a:rPr lang="en-US" b="0" i="0"/>
            <a:t>This Method is Opposite to assertSame().</a:t>
          </a:r>
          <a:endParaRPr lang="en-US"/>
        </a:p>
      </dgm:t>
    </dgm:pt>
    <dgm:pt modelId="{A4099755-0914-45D0-889D-05BCAD31EF10}" type="parTrans" cxnId="{65BB383E-B96C-48B7-9E06-2BDFBA940D77}">
      <dgm:prSet/>
      <dgm:spPr/>
      <dgm:t>
        <a:bodyPr/>
        <a:lstStyle/>
        <a:p>
          <a:endParaRPr lang="en-US"/>
        </a:p>
      </dgm:t>
    </dgm:pt>
    <dgm:pt modelId="{0D0696D5-0D40-4089-BE62-EE743251C9AB}" type="sibTrans" cxnId="{65BB383E-B96C-48B7-9E06-2BDFBA940D77}">
      <dgm:prSet/>
      <dgm:spPr/>
      <dgm:t>
        <a:bodyPr/>
        <a:lstStyle/>
        <a:p>
          <a:endParaRPr lang="en-US"/>
        </a:p>
      </dgm:t>
    </dgm:pt>
    <dgm:pt modelId="{B61C793F-83D2-45A0-8C87-BD78C5CA8B53}" type="pres">
      <dgm:prSet presAssocID="{FF9F1000-79C3-4A11-AEEA-83F093056144}" presName="root" presStyleCnt="0">
        <dgm:presLayoutVars>
          <dgm:dir/>
          <dgm:resizeHandles val="exact"/>
        </dgm:presLayoutVars>
      </dgm:prSet>
      <dgm:spPr/>
      <dgm:t>
        <a:bodyPr/>
        <a:lstStyle/>
        <a:p>
          <a:endParaRPr lang="en-US"/>
        </a:p>
      </dgm:t>
    </dgm:pt>
    <dgm:pt modelId="{0EF9464E-1565-4CE1-B098-76D7AEA131C1}" type="pres">
      <dgm:prSet presAssocID="{4134CA6C-E706-4020-B329-298046E37D08}" presName="compNode" presStyleCnt="0"/>
      <dgm:spPr/>
    </dgm:pt>
    <dgm:pt modelId="{4A2150E7-9652-4503-A2F0-6A04B7BC2755}" type="pres">
      <dgm:prSet presAssocID="{4134CA6C-E706-4020-B329-298046E37D08}" presName="iconRect" presStyleLbl="node1" presStyleIdx="0" presStyleCnt="8"/>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est tubes"/>
        </a:ext>
      </dgm:extLst>
    </dgm:pt>
    <dgm:pt modelId="{A5F69E18-AB28-4996-AE23-37FCC8D2F7EE}" type="pres">
      <dgm:prSet presAssocID="{4134CA6C-E706-4020-B329-298046E37D08}" presName="spaceRect" presStyleCnt="0"/>
      <dgm:spPr/>
    </dgm:pt>
    <dgm:pt modelId="{28036DE1-FB6F-43F0-8E2A-513B035CB6DC}" type="pres">
      <dgm:prSet presAssocID="{4134CA6C-E706-4020-B329-298046E37D08}" presName="textRect" presStyleLbl="revTx" presStyleIdx="0" presStyleCnt="8">
        <dgm:presLayoutVars>
          <dgm:chMax val="1"/>
          <dgm:chPref val="1"/>
        </dgm:presLayoutVars>
      </dgm:prSet>
      <dgm:spPr/>
      <dgm:t>
        <a:bodyPr/>
        <a:lstStyle/>
        <a:p>
          <a:endParaRPr lang="en-US"/>
        </a:p>
      </dgm:t>
    </dgm:pt>
    <dgm:pt modelId="{D1337164-385A-4368-A0A2-686B1A3AC0AB}" type="pres">
      <dgm:prSet presAssocID="{541EEE65-98CB-4177-B780-4FC955C4CD7E}" presName="sibTrans" presStyleCnt="0"/>
      <dgm:spPr/>
    </dgm:pt>
    <dgm:pt modelId="{D34A5A2F-B0E8-4C0D-AB8E-98CE9A0D5340}" type="pres">
      <dgm:prSet presAssocID="{70155E3C-32DE-4470-B3B4-A5DBD33B52E6}" presName="compNode" presStyleCnt="0"/>
      <dgm:spPr/>
    </dgm:pt>
    <dgm:pt modelId="{998BE039-086D-410A-AB98-FED75475B360}" type="pres">
      <dgm:prSet presAssocID="{70155E3C-32DE-4470-B3B4-A5DBD33B52E6}" presName="iconRect" presStyleLbl="node1" presStyleIdx="1" presStyleCnt="8"/>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Contract"/>
        </a:ext>
      </dgm:extLst>
    </dgm:pt>
    <dgm:pt modelId="{4A4248C3-C1BB-4D1C-A0DE-6853A0CF6B09}" type="pres">
      <dgm:prSet presAssocID="{70155E3C-32DE-4470-B3B4-A5DBD33B52E6}" presName="spaceRect" presStyleCnt="0"/>
      <dgm:spPr/>
    </dgm:pt>
    <dgm:pt modelId="{336B5254-6BA9-4F25-8F35-CECBF150B63A}" type="pres">
      <dgm:prSet presAssocID="{70155E3C-32DE-4470-B3B4-A5DBD33B52E6}" presName="textRect" presStyleLbl="revTx" presStyleIdx="1" presStyleCnt="8">
        <dgm:presLayoutVars>
          <dgm:chMax val="1"/>
          <dgm:chPref val="1"/>
        </dgm:presLayoutVars>
      </dgm:prSet>
      <dgm:spPr/>
      <dgm:t>
        <a:bodyPr/>
        <a:lstStyle/>
        <a:p>
          <a:endParaRPr lang="en-US"/>
        </a:p>
      </dgm:t>
    </dgm:pt>
    <dgm:pt modelId="{E2682A8B-2933-4CDA-A227-41D364C0E438}" type="pres">
      <dgm:prSet presAssocID="{79356B05-04C9-4967-A5EA-20731569A79A}" presName="sibTrans" presStyleCnt="0"/>
      <dgm:spPr/>
    </dgm:pt>
    <dgm:pt modelId="{599C4287-6613-4C2A-8AEB-515A8E65ABB8}" type="pres">
      <dgm:prSet presAssocID="{0EB6ED54-FC09-438E-B4AB-A9BB56B446EE}" presName="compNode" presStyleCnt="0"/>
      <dgm:spPr/>
    </dgm:pt>
    <dgm:pt modelId="{118FAB45-54E0-446B-B363-6F026AD3176D}" type="pres">
      <dgm:prSet presAssocID="{0EB6ED54-FC09-438E-B4AB-A9BB56B446EE}" presName="iconRect" presStyleLbl="node1" presStyleIdx="2" presStyleCnt="8"/>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Quotes"/>
        </a:ext>
      </dgm:extLst>
    </dgm:pt>
    <dgm:pt modelId="{60DB6126-5D66-4641-B43E-0D770DA1CD5C}" type="pres">
      <dgm:prSet presAssocID="{0EB6ED54-FC09-438E-B4AB-A9BB56B446EE}" presName="spaceRect" presStyleCnt="0"/>
      <dgm:spPr/>
    </dgm:pt>
    <dgm:pt modelId="{2B64A1DB-14D9-4F7D-AAA1-799C1137E111}" type="pres">
      <dgm:prSet presAssocID="{0EB6ED54-FC09-438E-B4AB-A9BB56B446EE}" presName="textRect" presStyleLbl="revTx" presStyleIdx="2" presStyleCnt="8">
        <dgm:presLayoutVars>
          <dgm:chMax val="1"/>
          <dgm:chPref val="1"/>
        </dgm:presLayoutVars>
      </dgm:prSet>
      <dgm:spPr/>
      <dgm:t>
        <a:bodyPr/>
        <a:lstStyle/>
        <a:p>
          <a:endParaRPr lang="en-US"/>
        </a:p>
      </dgm:t>
    </dgm:pt>
    <dgm:pt modelId="{8AFA9D86-26CE-4D58-8990-6AC47B5E53AF}" type="pres">
      <dgm:prSet presAssocID="{AD9D9DD4-C9E6-45EC-B4F2-01358C7CF9EB}" presName="sibTrans" presStyleCnt="0"/>
      <dgm:spPr/>
    </dgm:pt>
    <dgm:pt modelId="{2D4E7DB6-5512-42BC-ABC0-13E4FAF4D39E}" type="pres">
      <dgm:prSet presAssocID="{1848F03E-690D-43A9-8649-69FA25F8566B}" presName="compNode" presStyleCnt="0"/>
      <dgm:spPr/>
    </dgm:pt>
    <dgm:pt modelId="{CEBE9E1B-3959-4487-B226-B5156FD6314C}" type="pres">
      <dgm:prSet presAssocID="{1848F03E-690D-43A9-8649-69FA25F8566B}" presName="iconRect" presStyleLbl="node1" presStyleIdx="3" presStyleCnt="8"/>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Customer Review"/>
        </a:ext>
      </dgm:extLst>
    </dgm:pt>
    <dgm:pt modelId="{B60960CD-43EB-4520-BC7A-363618EEDF32}" type="pres">
      <dgm:prSet presAssocID="{1848F03E-690D-43A9-8649-69FA25F8566B}" presName="spaceRect" presStyleCnt="0"/>
      <dgm:spPr/>
    </dgm:pt>
    <dgm:pt modelId="{0B0B0FF7-3BEC-4A6F-8E2B-0FE6BFC17BB3}" type="pres">
      <dgm:prSet presAssocID="{1848F03E-690D-43A9-8649-69FA25F8566B}" presName="textRect" presStyleLbl="revTx" presStyleIdx="3" presStyleCnt="8">
        <dgm:presLayoutVars>
          <dgm:chMax val="1"/>
          <dgm:chPref val="1"/>
        </dgm:presLayoutVars>
      </dgm:prSet>
      <dgm:spPr/>
      <dgm:t>
        <a:bodyPr/>
        <a:lstStyle/>
        <a:p>
          <a:endParaRPr lang="en-US"/>
        </a:p>
      </dgm:t>
    </dgm:pt>
    <dgm:pt modelId="{F819AC77-1C6E-4318-8945-3FADDE6EA442}" type="pres">
      <dgm:prSet presAssocID="{D4E6B9B7-E101-42B0-A12E-A26E0BF48F6D}" presName="sibTrans" presStyleCnt="0"/>
      <dgm:spPr/>
    </dgm:pt>
    <dgm:pt modelId="{C33DF0D9-324D-4FB3-A38F-3314B8BFDFDF}" type="pres">
      <dgm:prSet presAssocID="{73C632D0-1627-4386-AC58-6D62799B894A}" presName="compNode" presStyleCnt="0"/>
      <dgm:spPr/>
    </dgm:pt>
    <dgm:pt modelId="{4007ADF4-C23E-47DF-9435-2E9AC40DD16A}" type="pres">
      <dgm:prSet presAssocID="{73C632D0-1627-4386-AC58-6D62799B894A}" presName="iconRect" presStyleLbl="node1" presStyleIdx="4" presStyleCnt="8"/>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Presentation with Checklist"/>
        </a:ext>
      </dgm:extLst>
    </dgm:pt>
    <dgm:pt modelId="{9DD398CF-82DB-44E4-A5CA-B1C8909EA884}" type="pres">
      <dgm:prSet presAssocID="{73C632D0-1627-4386-AC58-6D62799B894A}" presName="spaceRect" presStyleCnt="0"/>
      <dgm:spPr/>
    </dgm:pt>
    <dgm:pt modelId="{DFDE74B5-D264-4F9A-8AB5-C813460C8CEA}" type="pres">
      <dgm:prSet presAssocID="{73C632D0-1627-4386-AC58-6D62799B894A}" presName="textRect" presStyleLbl="revTx" presStyleIdx="4" presStyleCnt="8">
        <dgm:presLayoutVars>
          <dgm:chMax val="1"/>
          <dgm:chPref val="1"/>
        </dgm:presLayoutVars>
      </dgm:prSet>
      <dgm:spPr/>
      <dgm:t>
        <a:bodyPr/>
        <a:lstStyle/>
        <a:p>
          <a:endParaRPr lang="en-US"/>
        </a:p>
      </dgm:t>
    </dgm:pt>
    <dgm:pt modelId="{CAC2E676-3709-483A-9555-DCDE0D6CD334}" type="pres">
      <dgm:prSet presAssocID="{84DC6C61-9991-4FD2-856F-1ECCDF2C3CFB}" presName="sibTrans" presStyleCnt="0"/>
      <dgm:spPr/>
    </dgm:pt>
    <dgm:pt modelId="{078D8A29-C59E-424E-BD28-26C31DB9787F}" type="pres">
      <dgm:prSet presAssocID="{75F0952B-1A3A-4A35-AEB7-8814A320049B}" presName="compNode" presStyleCnt="0"/>
      <dgm:spPr/>
    </dgm:pt>
    <dgm:pt modelId="{C67F8E0D-2FDC-4FDC-9A71-73E59C725D63}" type="pres">
      <dgm:prSet presAssocID="{75F0952B-1A3A-4A35-AEB7-8814A320049B}" presName="iconRect" presStyleLbl="node1" presStyleIdx="5" presStyleCnt="8"/>
      <dgm:spPr>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Person with Idea"/>
        </a:ext>
      </dgm:extLst>
    </dgm:pt>
    <dgm:pt modelId="{B02965C2-8E32-476C-87C6-5FD977F90740}" type="pres">
      <dgm:prSet presAssocID="{75F0952B-1A3A-4A35-AEB7-8814A320049B}" presName="spaceRect" presStyleCnt="0"/>
      <dgm:spPr/>
    </dgm:pt>
    <dgm:pt modelId="{2D67026C-A365-4FCA-B282-1904E93EB607}" type="pres">
      <dgm:prSet presAssocID="{75F0952B-1A3A-4A35-AEB7-8814A320049B}" presName="textRect" presStyleLbl="revTx" presStyleIdx="5" presStyleCnt="8">
        <dgm:presLayoutVars>
          <dgm:chMax val="1"/>
          <dgm:chPref val="1"/>
        </dgm:presLayoutVars>
      </dgm:prSet>
      <dgm:spPr/>
      <dgm:t>
        <a:bodyPr/>
        <a:lstStyle/>
        <a:p>
          <a:endParaRPr lang="en-US"/>
        </a:p>
      </dgm:t>
    </dgm:pt>
    <dgm:pt modelId="{6DE020A8-9DD9-4A7F-A7AB-4DC219E51F29}" type="pres">
      <dgm:prSet presAssocID="{2DB4E80C-1E5B-496F-A061-1276715C303C}" presName="sibTrans" presStyleCnt="0"/>
      <dgm:spPr/>
    </dgm:pt>
    <dgm:pt modelId="{1ACFCFB5-E5C9-43DC-B453-75751C58FCAB}" type="pres">
      <dgm:prSet presAssocID="{916B5D5D-05EA-4546-A836-2B5EF20BEB05}" presName="compNode" presStyleCnt="0"/>
      <dgm:spPr/>
    </dgm:pt>
    <dgm:pt modelId="{97A2FF36-854B-41AC-BE50-6305E6B6A889}" type="pres">
      <dgm:prSet presAssocID="{916B5D5D-05EA-4546-A836-2B5EF20BEB05}" presName="iconRect" presStyleLbl="node1" presStyleIdx="6" presStyleCnt="8"/>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Question mark"/>
        </a:ext>
      </dgm:extLst>
    </dgm:pt>
    <dgm:pt modelId="{7501F1C1-98FA-4A82-AF27-C2177BF8F499}" type="pres">
      <dgm:prSet presAssocID="{916B5D5D-05EA-4546-A836-2B5EF20BEB05}" presName="spaceRect" presStyleCnt="0"/>
      <dgm:spPr/>
    </dgm:pt>
    <dgm:pt modelId="{3A5E08B9-EBE8-44A8-B617-14BFE37939A6}" type="pres">
      <dgm:prSet presAssocID="{916B5D5D-05EA-4546-A836-2B5EF20BEB05}" presName="textRect" presStyleLbl="revTx" presStyleIdx="6" presStyleCnt="8">
        <dgm:presLayoutVars>
          <dgm:chMax val="1"/>
          <dgm:chPref val="1"/>
        </dgm:presLayoutVars>
      </dgm:prSet>
      <dgm:spPr/>
      <dgm:t>
        <a:bodyPr/>
        <a:lstStyle/>
        <a:p>
          <a:endParaRPr lang="en-US"/>
        </a:p>
      </dgm:t>
    </dgm:pt>
    <dgm:pt modelId="{C5723567-AC4A-46BE-B229-50160E49A738}" type="pres">
      <dgm:prSet presAssocID="{F7839BAE-3228-410D-9643-0B5B9C1017A0}" presName="sibTrans" presStyleCnt="0"/>
      <dgm:spPr/>
    </dgm:pt>
    <dgm:pt modelId="{51B5EDCB-DFAB-4034-B9BF-DCF194CD84D2}" type="pres">
      <dgm:prSet presAssocID="{1BFCE62D-5DDA-45D2-9BF8-1CFC43F46EA2}" presName="compNode" presStyleCnt="0"/>
      <dgm:spPr/>
    </dgm:pt>
    <dgm:pt modelId="{71B66762-656A-42A7-AAA4-214EADE6B358}" type="pres">
      <dgm:prSet presAssocID="{1BFCE62D-5DDA-45D2-9BF8-1CFC43F46EA2}" presName="iconRect" presStyleLbl="node1" presStyleIdx="7" presStyleCnt="8"/>
      <dgm:spPr>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a:blipFill>
        <a:ln>
          <a:noFill/>
        </a:ln>
      </dgm:spPr>
      <dgm:t>
        <a:bodyPr/>
        <a:lstStyle/>
        <a:p>
          <a:endParaRPr lang="en-US"/>
        </a:p>
      </dgm:t>
      <dgm:extLst>
        <a:ext uri="{E40237B7-FDA0-4F09-8148-C483321AD2D9}">
          <dgm14:cNvPr xmlns:dgm14="http://schemas.microsoft.com/office/drawing/2010/diagram" id="0" name="" descr="Decision chart"/>
        </a:ext>
      </dgm:extLst>
    </dgm:pt>
    <dgm:pt modelId="{F277C01A-2AAE-41E4-AB0D-C5A575782D22}" type="pres">
      <dgm:prSet presAssocID="{1BFCE62D-5DDA-45D2-9BF8-1CFC43F46EA2}" presName="spaceRect" presStyleCnt="0"/>
      <dgm:spPr/>
    </dgm:pt>
    <dgm:pt modelId="{D710CCC8-43F3-4A1F-9C35-2C14207B05D7}" type="pres">
      <dgm:prSet presAssocID="{1BFCE62D-5DDA-45D2-9BF8-1CFC43F46EA2}" presName="textRect" presStyleLbl="revTx" presStyleIdx="7" presStyleCnt="8">
        <dgm:presLayoutVars>
          <dgm:chMax val="1"/>
          <dgm:chPref val="1"/>
        </dgm:presLayoutVars>
      </dgm:prSet>
      <dgm:spPr/>
      <dgm:t>
        <a:bodyPr/>
        <a:lstStyle/>
        <a:p>
          <a:endParaRPr lang="en-US"/>
        </a:p>
      </dgm:t>
    </dgm:pt>
  </dgm:ptLst>
  <dgm:cxnLst>
    <dgm:cxn modelId="{98DBA415-9788-456E-9BDE-9E5D5956A476}" srcId="{FF9F1000-79C3-4A11-AEEA-83F093056144}" destId="{73C632D0-1627-4386-AC58-6D62799B894A}" srcOrd="4" destOrd="0" parTransId="{BD0556B5-047F-44E7-9D80-735FC70019C7}" sibTransId="{84DC6C61-9991-4FD2-856F-1ECCDF2C3CFB}"/>
    <dgm:cxn modelId="{65BB383E-B96C-48B7-9E06-2BDFBA940D77}" srcId="{FF9F1000-79C3-4A11-AEEA-83F093056144}" destId="{1BFCE62D-5DDA-45D2-9BF8-1CFC43F46EA2}" srcOrd="7" destOrd="0" parTransId="{A4099755-0914-45D0-889D-05BCAD31EF10}" sibTransId="{0D0696D5-0D40-4089-BE62-EE743251C9AB}"/>
    <dgm:cxn modelId="{7AF0AE4A-C8B3-4C4E-A971-379E7103952D}" type="presOf" srcId="{73C632D0-1627-4386-AC58-6D62799B894A}" destId="{DFDE74B5-D264-4F9A-8AB5-C813460C8CEA}" srcOrd="0" destOrd="0" presId="urn:microsoft.com/office/officeart/2018/2/layout/IconLabelList"/>
    <dgm:cxn modelId="{C375EED8-C6F4-4140-8F4F-2C0F404BFCD7}" srcId="{FF9F1000-79C3-4A11-AEEA-83F093056144}" destId="{4134CA6C-E706-4020-B329-298046E37D08}" srcOrd="0" destOrd="0" parTransId="{0C172CFB-9F3B-4E44-A306-0BBD15A829B7}" sibTransId="{541EEE65-98CB-4177-B780-4FC955C4CD7E}"/>
    <dgm:cxn modelId="{789E9B3D-F507-4152-8FD5-20F9EC4D38BE}" type="presOf" srcId="{70155E3C-32DE-4470-B3B4-A5DBD33B52E6}" destId="{336B5254-6BA9-4F25-8F35-CECBF150B63A}" srcOrd="0" destOrd="0" presId="urn:microsoft.com/office/officeart/2018/2/layout/IconLabelList"/>
    <dgm:cxn modelId="{597F1413-73EA-4CCE-A13C-D8DAD69B1E13}" srcId="{FF9F1000-79C3-4A11-AEEA-83F093056144}" destId="{75F0952B-1A3A-4A35-AEB7-8814A320049B}" srcOrd="5" destOrd="0" parTransId="{988654F4-2298-4F8E-9E5C-2F28E8BD3874}" sibTransId="{2DB4E80C-1E5B-496F-A061-1276715C303C}"/>
    <dgm:cxn modelId="{3DE0B453-4D1F-4B2A-9DFA-F3DD47471027}" type="presOf" srcId="{0EB6ED54-FC09-438E-B4AB-A9BB56B446EE}" destId="{2B64A1DB-14D9-4F7D-AAA1-799C1137E111}" srcOrd="0" destOrd="0" presId="urn:microsoft.com/office/officeart/2018/2/layout/IconLabelList"/>
    <dgm:cxn modelId="{D2F61D8D-7F69-428B-A926-71C46F3E1637}" type="presOf" srcId="{FF9F1000-79C3-4A11-AEEA-83F093056144}" destId="{B61C793F-83D2-45A0-8C87-BD78C5CA8B53}" srcOrd="0" destOrd="0" presId="urn:microsoft.com/office/officeart/2018/2/layout/IconLabelList"/>
    <dgm:cxn modelId="{27F0AD7B-87DE-4906-9784-15DC568D4C5E}" type="presOf" srcId="{75F0952B-1A3A-4A35-AEB7-8814A320049B}" destId="{2D67026C-A365-4FCA-B282-1904E93EB607}" srcOrd="0" destOrd="0" presId="urn:microsoft.com/office/officeart/2018/2/layout/IconLabelList"/>
    <dgm:cxn modelId="{0EE42B63-3D45-4936-A00B-8ADBE82A9172}" srcId="{FF9F1000-79C3-4A11-AEEA-83F093056144}" destId="{0EB6ED54-FC09-438E-B4AB-A9BB56B446EE}" srcOrd="2" destOrd="0" parTransId="{29F385F6-99DA-456F-949B-13DD9A6E81A9}" sibTransId="{AD9D9DD4-C9E6-45EC-B4F2-01358C7CF9EB}"/>
    <dgm:cxn modelId="{ADB03BDC-9A4C-4593-9DDC-901F6B008581}" srcId="{FF9F1000-79C3-4A11-AEEA-83F093056144}" destId="{70155E3C-32DE-4470-B3B4-A5DBD33B52E6}" srcOrd="1" destOrd="0" parTransId="{142C5214-97C2-4098-A326-EB96E5062244}" sibTransId="{79356B05-04C9-4967-A5EA-20731569A79A}"/>
    <dgm:cxn modelId="{B0EC83B5-C651-4427-ACDA-D87ADB310D39}" type="presOf" srcId="{1BFCE62D-5DDA-45D2-9BF8-1CFC43F46EA2}" destId="{D710CCC8-43F3-4A1F-9C35-2C14207B05D7}" srcOrd="0" destOrd="0" presId="urn:microsoft.com/office/officeart/2018/2/layout/IconLabelList"/>
    <dgm:cxn modelId="{8417F7A5-8619-478C-9E2B-B51DC59C67D4}" type="presOf" srcId="{4134CA6C-E706-4020-B329-298046E37D08}" destId="{28036DE1-FB6F-43F0-8E2A-513B035CB6DC}" srcOrd="0" destOrd="0" presId="urn:microsoft.com/office/officeart/2018/2/layout/IconLabelList"/>
    <dgm:cxn modelId="{9D3DEC48-8EE9-4FDC-A08D-0DD91A375D5E}" srcId="{FF9F1000-79C3-4A11-AEEA-83F093056144}" destId="{916B5D5D-05EA-4546-A836-2B5EF20BEB05}" srcOrd="6" destOrd="0" parTransId="{F4EC8E2A-9B76-41EC-9CEF-0BA6DBC8C154}" sibTransId="{F7839BAE-3228-410D-9643-0B5B9C1017A0}"/>
    <dgm:cxn modelId="{E663C901-A8E2-44BF-B7C0-2CC3BDE49F8F}" type="presOf" srcId="{916B5D5D-05EA-4546-A836-2B5EF20BEB05}" destId="{3A5E08B9-EBE8-44A8-B617-14BFE37939A6}" srcOrd="0" destOrd="0" presId="urn:microsoft.com/office/officeart/2018/2/layout/IconLabelList"/>
    <dgm:cxn modelId="{3AA0BE2D-C389-4862-864F-9F700C7C780E}" srcId="{FF9F1000-79C3-4A11-AEEA-83F093056144}" destId="{1848F03E-690D-43A9-8649-69FA25F8566B}" srcOrd="3" destOrd="0" parTransId="{971FB3AE-942C-4002-845E-1D118F725351}" sibTransId="{D4E6B9B7-E101-42B0-A12E-A26E0BF48F6D}"/>
    <dgm:cxn modelId="{AB2EA24F-A28A-4CDB-9F22-01DF028396F4}" type="presOf" srcId="{1848F03E-690D-43A9-8649-69FA25F8566B}" destId="{0B0B0FF7-3BEC-4A6F-8E2B-0FE6BFC17BB3}" srcOrd="0" destOrd="0" presId="urn:microsoft.com/office/officeart/2018/2/layout/IconLabelList"/>
    <dgm:cxn modelId="{E20D7AB2-D65B-4489-8CEE-D5F0C0046D19}" type="presParOf" srcId="{B61C793F-83D2-45A0-8C87-BD78C5CA8B53}" destId="{0EF9464E-1565-4CE1-B098-76D7AEA131C1}" srcOrd="0" destOrd="0" presId="urn:microsoft.com/office/officeart/2018/2/layout/IconLabelList"/>
    <dgm:cxn modelId="{A697D277-0A55-4EF5-9AAA-B63ECA1AC04F}" type="presParOf" srcId="{0EF9464E-1565-4CE1-B098-76D7AEA131C1}" destId="{4A2150E7-9652-4503-A2F0-6A04B7BC2755}" srcOrd="0" destOrd="0" presId="urn:microsoft.com/office/officeart/2018/2/layout/IconLabelList"/>
    <dgm:cxn modelId="{DF828AB5-8AD1-4925-B7C5-62AEF791CAAE}" type="presParOf" srcId="{0EF9464E-1565-4CE1-B098-76D7AEA131C1}" destId="{A5F69E18-AB28-4996-AE23-37FCC8D2F7EE}" srcOrd="1" destOrd="0" presId="urn:microsoft.com/office/officeart/2018/2/layout/IconLabelList"/>
    <dgm:cxn modelId="{359A9502-B90E-47F8-9349-D83AA6F6CF14}" type="presParOf" srcId="{0EF9464E-1565-4CE1-B098-76D7AEA131C1}" destId="{28036DE1-FB6F-43F0-8E2A-513B035CB6DC}" srcOrd="2" destOrd="0" presId="urn:microsoft.com/office/officeart/2018/2/layout/IconLabelList"/>
    <dgm:cxn modelId="{F5166161-671C-4B1C-84B1-6A90122AE4AD}" type="presParOf" srcId="{B61C793F-83D2-45A0-8C87-BD78C5CA8B53}" destId="{D1337164-385A-4368-A0A2-686B1A3AC0AB}" srcOrd="1" destOrd="0" presId="urn:microsoft.com/office/officeart/2018/2/layout/IconLabelList"/>
    <dgm:cxn modelId="{B8A5BF45-9E1A-4DDD-A7C1-C5C2EA59F68C}" type="presParOf" srcId="{B61C793F-83D2-45A0-8C87-BD78C5CA8B53}" destId="{D34A5A2F-B0E8-4C0D-AB8E-98CE9A0D5340}" srcOrd="2" destOrd="0" presId="urn:microsoft.com/office/officeart/2018/2/layout/IconLabelList"/>
    <dgm:cxn modelId="{9279F578-8136-403C-9511-7E73066144D5}" type="presParOf" srcId="{D34A5A2F-B0E8-4C0D-AB8E-98CE9A0D5340}" destId="{998BE039-086D-410A-AB98-FED75475B360}" srcOrd="0" destOrd="0" presId="urn:microsoft.com/office/officeart/2018/2/layout/IconLabelList"/>
    <dgm:cxn modelId="{CE4774F8-5D22-4946-9150-EFDAD7F1DE8D}" type="presParOf" srcId="{D34A5A2F-B0E8-4C0D-AB8E-98CE9A0D5340}" destId="{4A4248C3-C1BB-4D1C-A0DE-6853A0CF6B09}" srcOrd="1" destOrd="0" presId="urn:microsoft.com/office/officeart/2018/2/layout/IconLabelList"/>
    <dgm:cxn modelId="{0A44A985-9240-4B8B-A6E9-D6E9D4217248}" type="presParOf" srcId="{D34A5A2F-B0E8-4C0D-AB8E-98CE9A0D5340}" destId="{336B5254-6BA9-4F25-8F35-CECBF150B63A}" srcOrd="2" destOrd="0" presId="urn:microsoft.com/office/officeart/2018/2/layout/IconLabelList"/>
    <dgm:cxn modelId="{169C5530-E243-48C9-82EF-7B01FA4792A3}" type="presParOf" srcId="{B61C793F-83D2-45A0-8C87-BD78C5CA8B53}" destId="{E2682A8B-2933-4CDA-A227-41D364C0E438}" srcOrd="3" destOrd="0" presId="urn:microsoft.com/office/officeart/2018/2/layout/IconLabelList"/>
    <dgm:cxn modelId="{6EBAED9E-5D5E-409F-9AFE-F2BB13D76633}" type="presParOf" srcId="{B61C793F-83D2-45A0-8C87-BD78C5CA8B53}" destId="{599C4287-6613-4C2A-8AEB-515A8E65ABB8}" srcOrd="4" destOrd="0" presId="urn:microsoft.com/office/officeart/2018/2/layout/IconLabelList"/>
    <dgm:cxn modelId="{A9E8289E-77C4-4707-8CE9-4E4C62D6FB8F}" type="presParOf" srcId="{599C4287-6613-4C2A-8AEB-515A8E65ABB8}" destId="{118FAB45-54E0-446B-B363-6F026AD3176D}" srcOrd="0" destOrd="0" presId="urn:microsoft.com/office/officeart/2018/2/layout/IconLabelList"/>
    <dgm:cxn modelId="{9AEC1796-64D1-46ED-9C42-B42BB4928C94}" type="presParOf" srcId="{599C4287-6613-4C2A-8AEB-515A8E65ABB8}" destId="{60DB6126-5D66-4641-B43E-0D770DA1CD5C}" srcOrd="1" destOrd="0" presId="urn:microsoft.com/office/officeart/2018/2/layout/IconLabelList"/>
    <dgm:cxn modelId="{80E980D6-9E00-4B73-AF67-8D2487E81839}" type="presParOf" srcId="{599C4287-6613-4C2A-8AEB-515A8E65ABB8}" destId="{2B64A1DB-14D9-4F7D-AAA1-799C1137E111}" srcOrd="2" destOrd="0" presId="urn:microsoft.com/office/officeart/2018/2/layout/IconLabelList"/>
    <dgm:cxn modelId="{D3E21AE6-4426-4C6F-9144-77C44D8F9F89}" type="presParOf" srcId="{B61C793F-83D2-45A0-8C87-BD78C5CA8B53}" destId="{8AFA9D86-26CE-4D58-8990-6AC47B5E53AF}" srcOrd="5" destOrd="0" presId="urn:microsoft.com/office/officeart/2018/2/layout/IconLabelList"/>
    <dgm:cxn modelId="{0F9CE612-DFE2-4D81-B16E-2143A306B8A4}" type="presParOf" srcId="{B61C793F-83D2-45A0-8C87-BD78C5CA8B53}" destId="{2D4E7DB6-5512-42BC-ABC0-13E4FAF4D39E}" srcOrd="6" destOrd="0" presId="urn:microsoft.com/office/officeart/2018/2/layout/IconLabelList"/>
    <dgm:cxn modelId="{60610989-EB8C-46F3-B5CC-058F8DA72BF4}" type="presParOf" srcId="{2D4E7DB6-5512-42BC-ABC0-13E4FAF4D39E}" destId="{CEBE9E1B-3959-4487-B226-B5156FD6314C}" srcOrd="0" destOrd="0" presId="urn:microsoft.com/office/officeart/2018/2/layout/IconLabelList"/>
    <dgm:cxn modelId="{CD8467E8-CFB3-44BA-819A-60A32F88B2B5}" type="presParOf" srcId="{2D4E7DB6-5512-42BC-ABC0-13E4FAF4D39E}" destId="{B60960CD-43EB-4520-BC7A-363618EEDF32}" srcOrd="1" destOrd="0" presId="urn:microsoft.com/office/officeart/2018/2/layout/IconLabelList"/>
    <dgm:cxn modelId="{E2872D13-9837-4F73-A4C6-E789CD58159C}" type="presParOf" srcId="{2D4E7DB6-5512-42BC-ABC0-13E4FAF4D39E}" destId="{0B0B0FF7-3BEC-4A6F-8E2B-0FE6BFC17BB3}" srcOrd="2" destOrd="0" presId="urn:microsoft.com/office/officeart/2018/2/layout/IconLabelList"/>
    <dgm:cxn modelId="{CACAA399-8DDC-4B69-9415-CD1C7A46805F}" type="presParOf" srcId="{B61C793F-83D2-45A0-8C87-BD78C5CA8B53}" destId="{F819AC77-1C6E-4318-8945-3FADDE6EA442}" srcOrd="7" destOrd="0" presId="urn:microsoft.com/office/officeart/2018/2/layout/IconLabelList"/>
    <dgm:cxn modelId="{C9B910D8-0BD6-4F96-83A7-1EBAE15AB654}" type="presParOf" srcId="{B61C793F-83D2-45A0-8C87-BD78C5CA8B53}" destId="{C33DF0D9-324D-4FB3-A38F-3314B8BFDFDF}" srcOrd="8" destOrd="0" presId="urn:microsoft.com/office/officeart/2018/2/layout/IconLabelList"/>
    <dgm:cxn modelId="{80DEB854-69B3-4CAB-A8B6-016FBA7283F4}" type="presParOf" srcId="{C33DF0D9-324D-4FB3-A38F-3314B8BFDFDF}" destId="{4007ADF4-C23E-47DF-9435-2E9AC40DD16A}" srcOrd="0" destOrd="0" presId="urn:microsoft.com/office/officeart/2018/2/layout/IconLabelList"/>
    <dgm:cxn modelId="{A4DA27E7-98D3-4BEC-B1D7-FEBE56E05D07}" type="presParOf" srcId="{C33DF0D9-324D-4FB3-A38F-3314B8BFDFDF}" destId="{9DD398CF-82DB-44E4-A5CA-B1C8909EA884}" srcOrd="1" destOrd="0" presId="urn:microsoft.com/office/officeart/2018/2/layout/IconLabelList"/>
    <dgm:cxn modelId="{CF7C3DDD-0CC2-4A75-AA33-0A544C4BBE9E}" type="presParOf" srcId="{C33DF0D9-324D-4FB3-A38F-3314B8BFDFDF}" destId="{DFDE74B5-D264-4F9A-8AB5-C813460C8CEA}" srcOrd="2" destOrd="0" presId="urn:microsoft.com/office/officeart/2018/2/layout/IconLabelList"/>
    <dgm:cxn modelId="{5321DC27-F2E9-4D5B-A4DB-2338BB471220}" type="presParOf" srcId="{B61C793F-83D2-45A0-8C87-BD78C5CA8B53}" destId="{CAC2E676-3709-483A-9555-DCDE0D6CD334}" srcOrd="9" destOrd="0" presId="urn:microsoft.com/office/officeart/2018/2/layout/IconLabelList"/>
    <dgm:cxn modelId="{F06DF2E5-47EC-48C6-86C5-8DFE31A8A3F4}" type="presParOf" srcId="{B61C793F-83D2-45A0-8C87-BD78C5CA8B53}" destId="{078D8A29-C59E-424E-BD28-26C31DB9787F}" srcOrd="10" destOrd="0" presId="urn:microsoft.com/office/officeart/2018/2/layout/IconLabelList"/>
    <dgm:cxn modelId="{C9C76BE0-F24B-4D8E-92D8-6FA03E00474F}" type="presParOf" srcId="{078D8A29-C59E-424E-BD28-26C31DB9787F}" destId="{C67F8E0D-2FDC-4FDC-9A71-73E59C725D63}" srcOrd="0" destOrd="0" presId="urn:microsoft.com/office/officeart/2018/2/layout/IconLabelList"/>
    <dgm:cxn modelId="{1460D50B-5901-4D0B-8DE7-FC0917380E1E}" type="presParOf" srcId="{078D8A29-C59E-424E-BD28-26C31DB9787F}" destId="{B02965C2-8E32-476C-87C6-5FD977F90740}" srcOrd="1" destOrd="0" presId="urn:microsoft.com/office/officeart/2018/2/layout/IconLabelList"/>
    <dgm:cxn modelId="{A51C3B42-13DD-4BD7-A3B8-3BA04E85CEB4}" type="presParOf" srcId="{078D8A29-C59E-424E-BD28-26C31DB9787F}" destId="{2D67026C-A365-4FCA-B282-1904E93EB607}" srcOrd="2" destOrd="0" presId="urn:microsoft.com/office/officeart/2018/2/layout/IconLabelList"/>
    <dgm:cxn modelId="{29F0781E-3D9D-45B6-8395-9ED4136C5518}" type="presParOf" srcId="{B61C793F-83D2-45A0-8C87-BD78C5CA8B53}" destId="{6DE020A8-9DD9-4A7F-A7AB-4DC219E51F29}" srcOrd="11" destOrd="0" presId="urn:microsoft.com/office/officeart/2018/2/layout/IconLabelList"/>
    <dgm:cxn modelId="{CE01B448-687C-47BF-AD1A-59A258182FC3}" type="presParOf" srcId="{B61C793F-83D2-45A0-8C87-BD78C5CA8B53}" destId="{1ACFCFB5-E5C9-43DC-B453-75751C58FCAB}" srcOrd="12" destOrd="0" presId="urn:microsoft.com/office/officeart/2018/2/layout/IconLabelList"/>
    <dgm:cxn modelId="{AE76E3B2-EE46-4219-B42C-BE7AD23ED69F}" type="presParOf" srcId="{1ACFCFB5-E5C9-43DC-B453-75751C58FCAB}" destId="{97A2FF36-854B-41AC-BE50-6305E6B6A889}" srcOrd="0" destOrd="0" presId="urn:microsoft.com/office/officeart/2018/2/layout/IconLabelList"/>
    <dgm:cxn modelId="{2EE02A5A-B485-481A-BCC5-8F0CCD209163}" type="presParOf" srcId="{1ACFCFB5-E5C9-43DC-B453-75751C58FCAB}" destId="{7501F1C1-98FA-4A82-AF27-C2177BF8F499}" srcOrd="1" destOrd="0" presId="urn:microsoft.com/office/officeart/2018/2/layout/IconLabelList"/>
    <dgm:cxn modelId="{D6B4BC47-3264-4941-B431-F0E3213E7F11}" type="presParOf" srcId="{1ACFCFB5-E5C9-43DC-B453-75751C58FCAB}" destId="{3A5E08B9-EBE8-44A8-B617-14BFE37939A6}" srcOrd="2" destOrd="0" presId="urn:microsoft.com/office/officeart/2018/2/layout/IconLabelList"/>
    <dgm:cxn modelId="{9D2E0BEB-8977-4B28-B5A8-BB25E9E1E884}" type="presParOf" srcId="{B61C793F-83D2-45A0-8C87-BD78C5CA8B53}" destId="{C5723567-AC4A-46BE-B229-50160E49A738}" srcOrd="13" destOrd="0" presId="urn:microsoft.com/office/officeart/2018/2/layout/IconLabelList"/>
    <dgm:cxn modelId="{2F990A04-69E7-41F9-B721-EE0D418F848B}" type="presParOf" srcId="{B61C793F-83D2-45A0-8C87-BD78C5CA8B53}" destId="{51B5EDCB-DFAB-4034-B9BF-DCF194CD84D2}" srcOrd="14" destOrd="0" presId="urn:microsoft.com/office/officeart/2018/2/layout/IconLabelList"/>
    <dgm:cxn modelId="{E14652FF-5BB9-4D09-87A8-74DB0C8BFF54}" type="presParOf" srcId="{51B5EDCB-DFAB-4034-B9BF-DCF194CD84D2}" destId="{71B66762-656A-42A7-AAA4-214EADE6B358}" srcOrd="0" destOrd="0" presId="urn:microsoft.com/office/officeart/2018/2/layout/IconLabelList"/>
    <dgm:cxn modelId="{E025F76C-B627-4F50-8182-BC0EA11CFBE0}" type="presParOf" srcId="{51B5EDCB-DFAB-4034-B9BF-DCF194CD84D2}" destId="{F277C01A-2AAE-41E4-AB0D-C5A575782D22}" srcOrd="1" destOrd="0" presId="urn:microsoft.com/office/officeart/2018/2/layout/IconLabelList"/>
    <dgm:cxn modelId="{CD0A0FCA-E0EF-4E18-8847-5C6CBCF9C28E}" type="presParOf" srcId="{51B5EDCB-DFAB-4034-B9BF-DCF194CD84D2}" destId="{D710CCC8-43F3-4A1F-9C35-2C14207B05D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F179E6-ECF4-44B2-B9A5-2F41E3E61CA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4A905B7-2469-48DF-8E69-F8D5DAA3A439}">
      <dgm:prSet/>
      <dgm:spPr/>
      <dgm:t>
        <a:bodyPr/>
        <a:lstStyle/>
        <a:p>
          <a:r>
            <a:rPr lang="en-US"/>
            <a:t>Background Step</a:t>
          </a:r>
        </a:p>
      </dgm:t>
    </dgm:pt>
    <dgm:pt modelId="{E1EF6F43-267D-470E-8FFC-725F604D01DC}" type="parTrans" cxnId="{8643A0D4-4D41-436F-BC2E-B20C4F879E97}">
      <dgm:prSet/>
      <dgm:spPr/>
      <dgm:t>
        <a:bodyPr/>
        <a:lstStyle/>
        <a:p>
          <a:endParaRPr lang="en-US"/>
        </a:p>
      </dgm:t>
    </dgm:pt>
    <dgm:pt modelId="{E07152E6-7788-4D5C-B663-EF9AC84F9BC4}" type="sibTrans" cxnId="{8643A0D4-4D41-436F-BC2E-B20C4F879E97}">
      <dgm:prSet/>
      <dgm:spPr/>
      <dgm:t>
        <a:bodyPr/>
        <a:lstStyle/>
        <a:p>
          <a:endParaRPr lang="en-US"/>
        </a:p>
      </dgm:t>
    </dgm:pt>
    <dgm:pt modelId="{C5E43601-F647-4A02-A870-9DD5B1452C73}">
      <dgm:prSet/>
      <dgm:spPr/>
      <dgm:t>
        <a:bodyPr/>
        <a:lstStyle/>
        <a:p>
          <a:r>
            <a:rPr lang="en-US"/>
            <a:t>Step Argument </a:t>
          </a:r>
        </a:p>
      </dgm:t>
    </dgm:pt>
    <dgm:pt modelId="{AE39337E-A9C5-4718-9708-1B2184E34E7A}" type="parTrans" cxnId="{92E7B2B4-26E7-46DD-B7EC-9582C30B0A1A}">
      <dgm:prSet/>
      <dgm:spPr/>
      <dgm:t>
        <a:bodyPr/>
        <a:lstStyle/>
        <a:p>
          <a:endParaRPr lang="en-US"/>
        </a:p>
      </dgm:t>
    </dgm:pt>
    <dgm:pt modelId="{B3F88DB0-9B06-4E7A-951A-E8C214304190}" type="sibTrans" cxnId="{92E7B2B4-26E7-46DD-B7EC-9582C30B0A1A}">
      <dgm:prSet/>
      <dgm:spPr/>
      <dgm:t>
        <a:bodyPr/>
        <a:lstStyle/>
        <a:p>
          <a:endParaRPr lang="en-US"/>
        </a:p>
      </dgm:t>
    </dgm:pt>
    <dgm:pt modelId="{08730C23-ECE0-43B2-B27A-39589343198F}">
      <dgm:prSet/>
      <dgm:spPr/>
      <dgm:t>
        <a:bodyPr/>
        <a:lstStyle/>
        <a:p>
          <a:r>
            <a:rPr lang="en-US"/>
            <a:t>Scenario Outline</a:t>
          </a:r>
        </a:p>
      </dgm:t>
    </dgm:pt>
    <dgm:pt modelId="{F9ABCC6D-547A-461A-B27D-F8CB0F7EBD42}" type="parTrans" cxnId="{F88D43BE-171E-4ACD-B54F-4643CEEA8918}">
      <dgm:prSet/>
      <dgm:spPr/>
      <dgm:t>
        <a:bodyPr/>
        <a:lstStyle/>
        <a:p>
          <a:endParaRPr lang="en-US"/>
        </a:p>
      </dgm:t>
    </dgm:pt>
    <dgm:pt modelId="{B119BAD7-C457-4EDA-ADC7-F4F713B33E13}" type="sibTrans" cxnId="{F88D43BE-171E-4ACD-B54F-4643CEEA8918}">
      <dgm:prSet/>
      <dgm:spPr/>
      <dgm:t>
        <a:bodyPr/>
        <a:lstStyle/>
        <a:p>
          <a:endParaRPr lang="en-US"/>
        </a:p>
      </dgm:t>
    </dgm:pt>
    <dgm:pt modelId="{2B6F474D-4379-4670-8FD3-B39C4F31420B}">
      <dgm:prSet/>
      <dgm:spPr/>
      <dgm:t>
        <a:bodyPr/>
        <a:lstStyle/>
        <a:p>
          <a:r>
            <a:rPr lang="en-US"/>
            <a:t>Comments</a:t>
          </a:r>
        </a:p>
      </dgm:t>
    </dgm:pt>
    <dgm:pt modelId="{EF0CDF68-EA17-40DF-945D-712FC1A55F00}" type="parTrans" cxnId="{EC1CE54E-DAF7-45A8-AD24-3FFAE66074D5}">
      <dgm:prSet/>
      <dgm:spPr/>
      <dgm:t>
        <a:bodyPr/>
        <a:lstStyle/>
        <a:p>
          <a:endParaRPr lang="en-US"/>
        </a:p>
      </dgm:t>
    </dgm:pt>
    <dgm:pt modelId="{0A2FFA7C-3AE9-493A-A198-E7E989060F08}" type="sibTrans" cxnId="{EC1CE54E-DAF7-45A8-AD24-3FFAE66074D5}">
      <dgm:prSet/>
      <dgm:spPr/>
      <dgm:t>
        <a:bodyPr/>
        <a:lstStyle/>
        <a:p>
          <a:endParaRPr lang="en-US"/>
        </a:p>
      </dgm:t>
    </dgm:pt>
    <dgm:pt modelId="{B730BB3B-06B0-4EDE-A3B2-158A93FDDCBE}">
      <dgm:prSet/>
      <dgm:spPr/>
      <dgm:t>
        <a:bodyPr/>
        <a:lstStyle/>
        <a:p>
          <a:r>
            <a:rPr lang="en-US"/>
            <a:t>Tags </a:t>
          </a:r>
        </a:p>
      </dgm:t>
    </dgm:pt>
    <dgm:pt modelId="{FE4D79E2-099B-4A3E-BCB6-96EBC424FC50}" type="parTrans" cxnId="{C7D8488E-9750-42BB-8894-43D8665C7430}">
      <dgm:prSet/>
      <dgm:spPr/>
      <dgm:t>
        <a:bodyPr/>
        <a:lstStyle/>
        <a:p>
          <a:endParaRPr lang="en-US"/>
        </a:p>
      </dgm:t>
    </dgm:pt>
    <dgm:pt modelId="{FA5A56BD-09C9-44B0-85AC-CFEF5FA69BFF}" type="sibTrans" cxnId="{C7D8488E-9750-42BB-8894-43D8665C7430}">
      <dgm:prSet/>
      <dgm:spPr/>
      <dgm:t>
        <a:bodyPr/>
        <a:lstStyle/>
        <a:p>
          <a:endParaRPr lang="en-US"/>
        </a:p>
      </dgm:t>
    </dgm:pt>
    <dgm:pt modelId="{5065E8C2-D2F4-4513-9078-4F09B586CF7C}" type="pres">
      <dgm:prSet presAssocID="{66F179E6-ECF4-44B2-B9A5-2F41E3E61CA3}" presName="root" presStyleCnt="0">
        <dgm:presLayoutVars>
          <dgm:dir/>
          <dgm:resizeHandles val="exact"/>
        </dgm:presLayoutVars>
      </dgm:prSet>
      <dgm:spPr/>
      <dgm:t>
        <a:bodyPr/>
        <a:lstStyle/>
        <a:p>
          <a:endParaRPr lang="en-US"/>
        </a:p>
      </dgm:t>
    </dgm:pt>
    <dgm:pt modelId="{3C2C0D76-2549-4441-9C4A-32C0AF002899}" type="pres">
      <dgm:prSet presAssocID="{F4A905B7-2469-48DF-8E69-F8D5DAA3A439}" presName="compNode" presStyleCnt="0"/>
      <dgm:spPr/>
    </dgm:pt>
    <dgm:pt modelId="{250FE596-A3FE-4539-B8FC-9B77A49CB9F4}" type="pres">
      <dgm:prSet presAssocID="{F4A905B7-2469-48DF-8E69-F8D5DAA3A439}" presName="bgRect" presStyleLbl="bgShp" presStyleIdx="0" presStyleCnt="5"/>
      <dgm:spPr/>
    </dgm:pt>
    <dgm:pt modelId="{231DAA34-C4E0-478C-87B3-4DDC595702B6}" type="pres">
      <dgm:prSet presAssocID="{F4A905B7-2469-48DF-8E69-F8D5DAA3A439}"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Handshake"/>
        </a:ext>
      </dgm:extLst>
    </dgm:pt>
    <dgm:pt modelId="{9BD95832-007E-483E-8BA7-2DD62CFED3AE}" type="pres">
      <dgm:prSet presAssocID="{F4A905B7-2469-48DF-8E69-F8D5DAA3A439}" presName="spaceRect" presStyleCnt="0"/>
      <dgm:spPr/>
    </dgm:pt>
    <dgm:pt modelId="{059B994D-7D91-4FED-A937-C83BBEB6875C}" type="pres">
      <dgm:prSet presAssocID="{F4A905B7-2469-48DF-8E69-F8D5DAA3A439}" presName="parTx" presStyleLbl="revTx" presStyleIdx="0" presStyleCnt="5">
        <dgm:presLayoutVars>
          <dgm:chMax val="0"/>
          <dgm:chPref val="0"/>
        </dgm:presLayoutVars>
      </dgm:prSet>
      <dgm:spPr/>
      <dgm:t>
        <a:bodyPr/>
        <a:lstStyle/>
        <a:p>
          <a:endParaRPr lang="en-US"/>
        </a:p>
      </dgm:t>
    </dgm:pt>
    <dgm:pt modelId="{1FE4B401-CD9E-452A-9B8C-554742BDC87F}" type="pres">
      <dgm:prSet presAssocID="{E07152E6-7788-4D5C-B663-EF9AC84F9BC4}" presName="sibTrans" presStyleCnt="0"/>
      <dgm:spPr/>
    </dgm:pt>
    <dgm:pt modelId="{787A4CAC-A96A-41BF-A5F5-5668BBD3A859}" type="pres">
      <dgm:prSet presAssocID="{C5E43601-F647-4A02-A870-9DD5B1452C73}" presName="compNode" presStyleCnt="0"/>
      <dgm:spPr/>
    </dgm:pt>
    <dgm:pt modelId="{69F6B140-3651-484C-BD90-FE2C1DF56331}" type="pres">
      <dgm:prSet presAssocID="{C5E43601-F647-4A02-A870-9DD5B1452C73}" presName="bgRect" presStyleLbl="bgShp" presStyleIdx="1" presStyleCnt="5"/>
      <dgm:spPr/>
    </dgm:pt>
    <dgm:pt modelId="{9CBBB5AF-FFF0-40D7-95E4-488814F3AE97}" type="pres">
      <dgm:prSet presAssocID="{C5E43601-F647-4A02-A870-9DD5B1452C73}"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D581979A-5CF3-486C-82D2-A03FF5ED37E7}" type="pres">
      <dgm:prSet presAssocID="{C5E43601-F647-4A02-A870-9DD5B1452C73}" presName="spaceRect" presStyleCnt="0"/>
      <dgm:spPr/>
    </dgm:pt>
    <dgm:pt modelId="{96B95694-6CF6-423A-9E0C-2D7C5E09EB29}" type="pres">
      <dgm:prSet presAssocID="{C5E43601-F647-4A02-A870-9DD5B1452C73}" presName="parTx" presStyleLbl="revTx" presStyleIdx="1" presStyleCnt="5">
        <dgm:presLayoutVars>
          <dgm:chMax val="0"/>
          <dgm:chPref val="0"/>
        </dgm:presLayoutVars>
      </dgm:prSet>
      <dgm:spPr/>
      <dgm:t>
        <a:bodyPr/>
        <a:lstStyle/>
        <a:p>
          <a:endParaRPr lang="en-US"/>
        </a:p>
      </dgm:t>
    </dgm:pt>
    <dgm:pt modelId="{E3E47EA5-F01E-47B3-9D34-64D677875402}" type="pres">
      <dgm:prSet presAssocID="{B3F88DB0-9B06-4E7A-951A-E8C214304190}" presName="sibTrans" presStyleCnt="0"/>
      <dgm:spPr/>
    </dgm:pt>
    <dgm:pt modelId="{62E55EAB-CD7C-4B55-9E0D-E8625BC0430F}" type="pres">
      <dgm:prSet presAssocID="{08730C23-ECE0-43B2-B27A-39589343198F}" presName="compNode" presStyleCnt="0"/>
      <dgm:spPr/>
    </dgm:pt>
    <dgm:pt modelId="{3746339B-0492-40C1-9AAA-8EB9BD8BF3BC}" type="pres">
      <dgm:prSet presAssocID="{08730C23-ECE0-43B2-B27A-39589343198F}" presName="bgRect" presStyleLbl="bgShp" presStyleIdx="2" presStyleCnt="5"/>
      <dgm:spPr/>
    </dgm:pt>
    <dgm:pt modelId="{34CF2159-8962-4746-A0C1-41B6DF0A1DE5}" type="pres">
      <dgm:prSet presAssocID="{08730C23-ECE0-43B2-B27A-39589343198F}"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Check List"/>
        </a:ext>
      </dgm:extLst>
    </dgm:pt>
    <dgm:pt modelId="{EB03611B-A3C3-4655-AD08-DD3405261F5D}" type="pres">
      <dgm:prSet presAssocID="{08730C23-ECE0-43B2-B27A-39589343198F}" presName="spaceRect" presStyleCnt="0"/>
      <dgm:spPr/>
    </dgm:pt>
    <dgm:pt modelId="{F78FB888-BFED-4CBA-81E0-773CA6F1B87B}" type="pres">
      <dgm:prSet presAssocID="{08730C23-ECE0-43B2-B27A-39589343198F}" presName="parTx" presStyleLbl="revTx" presStyleIdx="2" presStyleCnt="5">
        <dgm:presLayoutVars>
          <dgm:chMax val="0"/>
          <dgm:chPref val="0"/>
        </dgm:presLayoutVars>
      </dgm:prSet>
      <dgm:spPr/>
      <dgm:t>
        <a:bodyPr/>
        <a:lstStyle/>
        <a:p>
          <a:endParaRPr lang="en-US"/>
        </a:p>
      </dgm:t>
    </dgm:pt>
    <dgm:pt modelId="{CF6F3163-8F7C-4677-90AD-13DF3261D806}" type="pres">
      <dgm:prSet presAssocID="{B119BAD7-C457-4EDA-ADC7-F4F713B33E13}" presName="sibTrans" presStyleCnt="0"/>
      <dgm:spPr/>
    </dgm:pt>
    <dgm:pt modelId="{0FEC5712-CEA0-49AD-80B5-C80B00E43172}" type="pres">
      <dgm:prSet presAssocID="{2B6F474D-4379-4670-8FD3-B39C4F31420B}" presName="compNode" presStyleCnt="0"/>
      <dgm:spPr/>
    </dgm:pt>
    <dgm:pt modelId="{5B9555F3-F4F3-442C-801C-8FFF888DB54B}" type="pres">
      <dgm:prSet presAssocID="{2B6F474D-4379-4670-8FD3-B39C4F31420B}" presName="bgRect" presStyleLbl="bgShp" presStyleIdx="3" presStyleCnt="5"/>
      <dgm:spPr/>
    </dgm:pt>
    <dgm:pt modelId="{DCF59063-F2DE-4D5D-BDBF-EDEF497B5FD3}" type="pres">
      <dgm:prSet presAssocID="{2B6F474D-4379-4670-8FD3-B39C4F31420B}"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Chat"/>
        </a:ext>
      </dgm:extLst>
    </dgm:pt>
    <dgm:pt modelId="{0C10DAD9-3660-423F-8D54-DE2C559FA574}" type="pres">
      <dgm:prSet presAssocID="{2B6F474D-4379-4670-8FD3-B39C4F31420B}" presName="spaceRect" presStyleCnt="0"/>
      <dgm:spPr/>
    </dgm:pt>
    <dgm:pt modelId="{5C7FA582-9B88-4D23-96F3-D77F33431B3F}" type="pres">
      <dgm:prSet presAssocID="{2B6F474D-4379-4670-8FD3-B39C4F31420B}" presName="parTx" presStyleLbl="revTx" presStyleIdx="3" presStyleCnt="5">
        <dgm:presLayoutVars>
          <dgm:chMax val="0"/>
          <dgm:chPref val="0"/>
        </dgm:presLayoutVars>
      </dgm:prSet>
      <dgm:spPr/>
      <dgm:t>
        <a:bodyPr/>
        <a:lstStyle/>
        <a:p>
          <a:endParaRPr lang="en-US"/>
        </a:p>
      </dgm:t>
    </dgm:pt>
    <dgm:pt modelId="{3FF5C7E1-D610-49AB-BC24-2AAA5F2F1B81}" type="pres">
      <dgm:prSet presAssocID="{0A2FFA7C-3AE9-493A-A198-E7E989060F08}" presName="sibTrans" presStyleCnt="0"/>
      <dgm:spPr/>
    </dgm:pt>
    <dgm:pt modelId="{88B91E42-8673-49AA-8563-802647924E69}" type="pres">
      <dgm:prSet presAssocID="{B730BB3B-06B0-4EDE-A3B2-158A93FDDCBE}" presName="compNode" presStyleCnt="0"/>
      <dgm:spPr/>
    </dgm:pt>
    <dgm:pt modelId="{EE636304-D559-4EC5-8C99-676415567A73}" type="pres">
      <dgm:prSet presAssocID="{B730BB3B-06B0-4EDE-A3B2-158A93FDDCBE}" presName="bgRect" presStyleLbl="bgShp" presStyleIdx="4" presStyleCnt="5"/>
      <dgm:spPr/>
    </dgm:pt>
    <dgm:pt modelId="{DF39B53E-E4F7-41C9-9632-3EEFBAC76DA4}" type="pres">
      <dgm:prSet presAssocID="{B730BB3B-06B0-4EDE-A3B2-158A93FDDCB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Label"/>
        </a:ext>
      </dgm:extLst>
    </dgm:pt>
    <dgm:pt modelId="{368B1C78-31AD-45F3-B76D-911849B58557}" type="pres">
      <dgm:prSet presAssocID="{B730BB3B-06B0-4EDE-A3B2-158A93FDDCBE}" presName="spaceRect" presStyleCnt="0"/>
      <dgm:spPr/>
    </dgm:pt>
    <dgm:pt modelId="{90D30BD0-66AB-4765-9BA1-944A8E1BF44F}" type="pres">
      <dgm:prSet presAssocID="{B730BB3B-06B0-4EDE-A3B2-158A93FDDCBE}" presName="parTx" presStyleLbl="revTx" presStyleIdx="4" presStyleCnt="5">
        <dgm:presLayoutVars>
          <dgm:chMax val="0"/>
          <dgm:chPref val="0"/>
        </dgm:presLayoutVars>
      </dgm:prSet>
      <dgm:spPr/>
      <dgm:t>
        <a:bodyPr/>
        <a:lstStyle/>
        <a:p>
          <a:endParaRPr lang="en-US"/>
        </a:p>
      </dgm:t>
    </dgm:pt>
  </dgm:ptLst>
  <dgm:cxnLst>
    <dgm:cxn modelId="{92E7B2B4-26E7-46DD-B7EC-9582C30B0A1A}" srcId="{66F179E6-ECF4-44B2-B9A5-2F41E3E61CA3}" destId="{C5E43601-F647-4A02-A870-9DD5B1452C73}" srcOrd="1" destOrd="0" parTransId="{AE39337E-A9C5-4718-9708-1B2184E34E7A}" sibTransId="{B3F88DB0-9B06-4E7A-951A-E8C214304190}"/>
    <dgm:cxn modelId="{B862D721-10B8-4916-9A7E-7D494C4B8B16}" type="presOf" srcId="{B730BB3B-06B0-4EDE-A3B2-158A93FDDCBE}" destId="{90D30BD0-66AB-4765-9BA1-944A8E1BF44F}" srcOrd="0" destOrd="0" presId="urn:microsoft.com/office/officeart/2018/2/layout/IconVerticalSolidList"/>
    <dgm:cxn modelId="{F37630AC-B226-4D69-B3A4-EE4106E32A6C}" type="presOf" srcId="{F4A905B7-2469-48DF-8E69-F8D5DAA3A439}" destId="{059B994D-7D91-4FED-A937-C83BBEB6875C}" srcOrd="0" destOrd="0" presId="urn:microsoft.com/office/officeart/2018/2/layout/IconVerticalSolidList"/>
    <dgm:cxn modelId="{F372B2B7-489E-4DAA-925F-AC73D6B7A628}" type="presOf" srcId="{2B6F474D-4379-4670-8FD3-B39C4F31420B}" destId="{5C7FA582-9B88-4D23-96F3-D77F33431B3F}" srcOrd="0" destOrd="0" presId="urn:microsoft.com/office/officeart/2018/2/layout/IconVerticalSolidList"/>
    <dgm:cxn modelId="{49CFD219-877E-4978-97E9-665C39DE289B}" type="presOf" srcId="{66F179E6-ECF4-44B2-B9A5-2F41E3E61CA3}" destId="{5065E8C2-D2F4-4513-9078-4F09B586CF7C}" srcOrd="0" destOrd="0" presId="urn:microsoft.com/office/officeart/2018/2/layout/IconVerticalSolidList"/>
    <dgm:cxn modelId="{8643A0D4-4D41-436F-BC2E-B20C4F879E97}" srcId="{66F179E6-ECF4-44B2-B9A5-2F41E3E61CA3}" destId="{F4A905B7-2469-48DF-8E69-F8D5DAA3A439}" srcOrd="0" destOrd="0" parTransId="{E1EF6F43-267D-470E-8FFC-725F604D01DC}" sibTransId="{E07152E6-7788-4D5C-B663-EF9AC84F9BC4}"/>
    <dgm:cxn modelId="{EC1CE54E-DAF7-45A8-AD24-3FFAE66074D5}" srcId="{66F179E6-ECF4-44B2-B9A5-2F41E3E61CA3}" destId="{2B6F474D-4379-4670-8FD3-B39C4F31420B}" srcOrd="3" destOrd="0" parTransId="{EF0CDF68-EA17-40DF-945D-712FC1A55F00}" sibTransId="{0A2FFA7C-3AE9-493A-A198-E7E989060F08}"/>
    <dgm:cxn modelId="{C7D8488E-9750-42BB-8894-43D8665C7430}" srcId="{66F179E6-ECF4-44B2-B9A5-2F41E3E61CA3}" destId="{B730BB3B-06B0-4EDE-A3B2-158A93FDDCBE}" srcOrd="4" destOrd="0" parTransId="{FE4D79E2-099B-4A3E-BCB6-96EBC424FC50}" sibTransId="{FA5A56BD-09C9-44B0-85AC-CFEF5FA69BFF}"/>
    <dgm:cxn modelId="{B630A68C-492D-458F-B1CE-D3F6589DF23B}" type="presOf" srcId="{C5E43601-F647-4A02-A870-9DD5B1452C73}" destId="{96B95694-6CF6-423A-9E0C-2D7C5E09EB29}" srcOrd="0" destOrd="0" presId="urn:microsoft.com/office/officeart/2018/2/layout/IconVerticalSolidList"/>
    <dgm:cxn modelId="{F88D43BE-171E-4ACD-B54F-4643CEEA8918}" srcId="{66F179E6-ECF4-44B2-B9A5-2F41E3E61CA3}" destId="{08730C23-ECE0-43B2-B27A-39589343198F}" srcOrd="2" destOrd="0" parTransId="{F9ABCC6D-547A-461A-B27D-F8CB0F7EBD42}" sibTransId="{B119BAD7-C457-4EDA-ADC7-F4F713B33E13}"/>
    <dgm:cxn modelId="{BA2A3E7D-4D7D-446D-B96E-2251E24AFD62}" type="presOf" srcId="{08730C23-ECE0-43B2-B27A-39589343198F}" destId="{F78FB888-BFED-4CBA-81E0-773CA6F1B87B}" srcOrd="0" destOrd="0" presId="urn:microsoft.com/office/officeart/2018/2/layout/IconVerticalSolidList"/>
    <dgm:cxn modelId="{49A7F489-C2D1-4B6A-86EB-1C043232A814}" type="presParOf" srcId="{5065E8C2-D2F4-4513-9078-4F09B586CF7C}" destId="{3C2C0D76-2549-4441-9C4A-32C0AF002899}" srcOrd="0" destOrd="0" presId="urn:microsoft.com/office/officeart/2018/2/layout/IconVerticalSolidList"/>
    <dgm:cxn modelId="{71988F60-29E6-4726-A74E-D502C8C65D55}" type="presParOf" srcId="{3C2C0D76-2549-4441-9C4A-32C0AF002899}" destId="{250FE596-A3FE-4539-B8FC-9B77A49CB9F4}" srcOrd="0" destOrd="0" presId="urn:microsoft.com/office/officeart/2018/2/layout/IconVerticalSolidList"/>
    <dgm:cxn modelId="{66C81680-AC2B-43D2-A34D-DD0B5313814D}" type="presParOf" srcId="{3C2C0D76-2549-4441-9C4A-32C0AF002899}" destId="{231DAA34-C4E0-478C-87B3-4DDC595702B6}" srcOrd="1" destOrd="0" presId="urn:microsoft.com/office/officeart/2018/2/layout/IconVerticalSolidList"/>
    <dgm:cxn modelId="{DFF31994-0905-431F-A85A-50024F6DF23C}" type="presParOf" srcId="{3C2C0D76-2549-4441-9C4A-32C0AF002899}" destId="{9BD95832-007E-483E-8BA7-2DD62CFED3AE}" srcOrd="2" destOrd="0" presId="urn:microsoft.com/office/officeart/2018/2/layout/IconVerticalSolidList"/>
    <dgm:cxn modelId="{62358F74-6641-4CA5-AEBA-BBFF10B87B94}" type="presParOf" srcId="{3C2C0D76-2549-4441-9C4A-32C0AF002899}" destId="{059B994D-7D91-4FED-A937-C83BBEB6875C}" srcOrd="3" destOrd="0" presId="urn:microsoft.com/office/officeart/2018/2/layout/IconVerticalSolidList"/>
    <dgm:cxn modelId="{AA4CBA54-FAAD-4DC4-8610-8844CF971109}" type="presParOf" srcId="{5065E8C2-D2F4-4513-9078-4F09B586CF7C}" destId="{1FE4B401-CD9E-452A-9B8C-554742BDC87F}" srcOrd="1" destOrd="0" presId="urn:microsoft.com/office/officeart/2018/2/layout/IconVerticalSolidList"/>
    <dgm:cxn modelId="{7403244E-347B-4E2B-9171-A7ECC9AD254E}" type="presParOf" srcId="{5065E8C2-D2F4-4513-9078-4F09B586CF7C}" destId="{787A4CAC-A96A-41BF-A5F5-5668BBD3A859}" srcOrd="2" destOrd="0" presId="urn:microsoft.com/office/officeart/2018/2/layout/IconVerticalSolidList"/>
    <dgm:cxn modelId="{D6EB96F9-53B3-4D56-8183-7FC11B9F88AF}" type="presParOf" srcId="{787A4CAC-A96A-41BF-A5F5-5668BBD3A859}" destId="{69F6B140-3651-484C-BD90-FE2C1DF56331}" srcOrd="0" destOrd="0" presId="urn:microsoft.com/office/officeart/2018/2/layout/IconVerticalSolidList"/>
    <dgm:cxn modelId="{F94A0DDB-F21F-4560-A46E-CEE36661A2E4}" type="presParOf" srcId="{787A4CAC-A96A-41BF-A5F5-5668BBD3A859}" destId="{9CBBB5AF-FFF0-40D7-95E4-488814F3AE97}" srcOrd="1" destOrd="0" presId="urn:microsoft.com/office/officeart/2018/2/layout/IconVerticalSolidList"/>
    <dgm:cxn modelId="{01476E9E-5A43-463A-B337-7BB86035611D}" type="presParOf" srcId="{787A4CAC-A96A-41BF-A5F5-5668BBD3A859}" destId="{D581979A-5CF3-486C-82D2-A03FF5ED37E7}" srcOrd="2" destOrd="0" presId="urn:microsoft.com/office/officeart/2018/2/layout/IconVerticalSolidList"/>
    <dgm:cxn modelId="{72DCDD61-5ACC-4F28-8292-C2F905525241}" type="presParOf" srcId="{787A4CAC-A96A-41BF-A5F5-5668BBD3A859}" destId="{96B95694-6CF6-423A-9E0C-2D7C5E09EB29}" srcOrd="3" destOrd="0" presId="urn:microsoft.com/office/officeart/2018/2/layout/IconVerticalSolidList"/>
    <dgm:cxn modelId="{6FCAB1B2-D132-4607-A28E-A0F87FCAD4CE}" type="presParOf" srcId="{5065E8C2-D2F4-4513-9078-4F09B586CF7C}" destId="{E3E47EA5-F01E-47B3-9D34-64D677875402}" srcOrd="3" destOrd="0" presId="urn:microsoft.com/office/officeart/2018/2/layout/IconVerticalSolidList"/>
    <dgm:cxn modelId="{FECED332-DB92-4995-AA0B-F0D9DA76D2D1}" type="presParOf" srcId="{5065E8C2-D2F4-4513-9078-4F09B586CF7C}" destId="{62E55EAB-CD7C-4B55-9E0D-E8625BC0430F}" srcOrd="4" destOrd="0" presId="urn:microsoft.com/office/officeart/2018/2/layout/IconVerticalSolidList"/>
    <dgm:cxn modelId="{4580B9B6-397B-4FC4-8B2A-13E4E651F1C1}" type="presParOf" srcId="{62E55EAB-CD7C-4B55-9E0D-E8625BC0430F}" destId="{3746339B-0492-40C1-9AAA-8EB9BD8BF3BC}" srcOrd="0" destOrd="0" presId="urn:microsoft.com/office/officeart/2018/2/layout/IconVerticalSolidList"/>
    <dgm:cxn modelId="{AFEC0D6B-455E-46DD-B4E9-9FCFE081FD88}" type="presParOf" srcId="{62E55EAB-CD7C-4B55-9E0D-E8625BC0430F}" destId="{34CF2159-8962-4746-A0C1-41B6DF0A1DE5}" srcOrd="1" destOrd="0" presId="urn:microsoft.com/office/officeart/2018/2/layout/IconVerticalSolidList"/>
    <dgm:cxn modelId="{3D89EA86-D2D5-4659-BC2E-C6C1CFFED37C}" type="presParOf" srcId="{62E55EAB-CD7C-4B55-9E0D-E8625BC0430F}" destId="{EB03611B-A3C3-4655-AD08-DD3405261F5D}" srcOrd="2" destOrd="0" presId="urn:microsoft.com/office/officeart/2018/2/layout/IconVerticalSolidList"/>
    <dgm:cxn modelId="{FBB765B3-9960-45CC-864A-83519CF00E5B}" type="presParOf" srcId="{62E55EAB-CD7C-4B55-9E0D-E8625BC0430F}" destId="{F78FB888-BFED-4CBA-81E0-773CA6F1B87B}" srcOrd="3" destOrd="0" presId="urn:microsoft.com/office/officeart/2018/2/layout/IconVerticalSolidList"/>
    <dgm:cxn modelId="{608ADEEC-81F4-49E1-B6D4-CA6BE16AE231}" type="presParOf" srcId="{5065E8C2-D2F4-4513-9078-4F09B586CF7C}" destId="{CF6F3163-8F7C-4677-90AD-13DF3261D806}" srcOrd="5" destOrd="0" presId="urn:microsoft.com/office/officeart/2018/2/layout/IconVerticalSolidList"/>
    <dgm:cxn modelId="{48BA8D78-44C7-4A02-BECB-62B0C6607BD1}" type="presParOf" srcId="{5065E8C2-D2F4-4513-9078-4F09B586CF7C}" destId="{0FEC5712-CEA0-49AD-80B5-C80B00E43172}" srcOrd="6" destOrd="0" presId="urn:microsoft.com/office/officeart/2018/2/layout/IconVerticalSolidList"/>
    <dgm:cxn modelId="{A69C1F61-633B-40FF-86A4-66D4AF891D94}" type="presParOf" srcId="{0FEC5712-CEA0-49AD-80B5-C80B00E43172}" destId="{5B9555F3-F4F3-442C-801C-8FFF888DB54B}" srcOrd="0" destOrd="0" presId="urn:microsoft.com/office/officeart/2018/2/layout/IconVerticalSolidList"/>
    <dgm:cxn modelId="{457B9E3D-17F5-42A5-B31E-499A910293E2}" type="presParOf" srcId="{0FEC5712-CEA0-49AD-80B5-C80B00E43172}" destId="{DCF59063-F2DE-4D5D-BDBF-EDEF497B5FD3}" srcOrd="1" destOrd="0" presId="urn:microsoft.com/office/officeart/2018/2/layout/IconVerticalSolidList"/>
    <dgm:cxn modelId="{34157042-2A8B-4754-A5CD-65A74302B8EA}" type="presParOf" srcId="{0FEC5712-CEA0-49AD-80B5-C80B00E43172}" destId="{0C10DAD9-3660-423F-8D54-DE2C559FA574}" srcOrd="2" destOrd="0" presId="urn:microsoft.com/office/officeart/2018/2/layout/IconVerticalSolidList"/>
    <dgm:cxn modelId="{42A08B7E-1230-4509-B99E-5C569525D85E}" type="presParOf" srcId="{0FEC5712-CEA0-49AD-80B5-C80B00E43172}" destId="{5C7FA582-9B88-4D23-96F3-D77F33431B3F}" srcOrd="3" destOrd="0" presId="urn:microsoft.com/office/officeart/2018/2/layout/IconVerticalSolidList"/>
    <dgm:cxn modelId="{B4CABA76-DFEA-470D-8EDF-1055696F0E34}" type="presParOf" srcId="{5065E8C2-D2F4-4513-9078-4F09B586CF7C}" destId="{3FF5C7E1-D610-49AB-BC24-2AAA5F2F1B81}" srcOrd="7" destOrd="0" presId="urn:microsoft.com/office/officeart/2018/2/layout/IconVerticalSolidList"/>
    <dgm:cxn modelId="{10D8EC9F-30CF-4CB7-88E7-582569D26B6E}" type="presParOf" srcId="{5065E8C2-D2F4-4513-9078-4F09B586CF7C}" destId="{88B91E42-8673-49AA-8563-802647924E69}" srcOrd="8" destOrd="0" presId="urn:microsoft.com/office/officeart/2018/2/layout/IconVerticalSolidList"/>
    <dgm:cxn modelId="{8A65DE6E-4E19-4F77-B6C9-C201D1BFA124}" type="presParOf" srcId="{88B91E42-8673-49AA-8563-802647924E69}" destId="{EE636304-D559-4EC5-8C99-676415567A73}" srcOrd="0" destOrd="0" presId="urn:microsoft.com/office/officeart/2018/2/layout/IconVerticalSolidList"/>
    <dgm:cxn modelId="{EB7315CC-DF49-41C5-A0A4-35B167AF73FB}" type="presParOf" srcId="{88B91E42-8673-49AA-8563-802647924E69}" destId="{DF39B53E-E4F7-41C9-9632-3EEFBAC76DA4}" srcOrd="1" destOrd="0" presId="urn:microsoft.com/office/officeart/2018/2/layout/IconVerticalSolidList"/>
    <dgm:cxn modelId="{C9BFCBA0-090E-47AC-8DBF-B4DEC6AD95C0}" type="presParOf" srcId="{88B91E42-8673-49AA-8563-802647924E69}" destId="{368B1C78-31AD-45F3-B76D-911849B58557}" srcOrd="2" destOrd="0" presId="urn:microsoft.com/office/officeart/2018/2/layout/IconVerticalSolidList"/>
    <dgm:cxn modelId="{2590EBEA-CED7-4C7C-93CA-041CB28264DE}" type="presParOf" srcId="{88B91E42-8673-49AA-8563-802647924E69}" destId="{90D30BD0-66AB-4765-9BA1-944A8E1BF4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819870-0A7E-42F6-9D07-429B25F8E7BC}"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6180BA2-9327-48C2-A0BE-18BBD109FAB1}">
      <dgm:prSet/>
      <dgm:spPr/>
      <dgm:t>
        <a:bodyPr/>
        <a:lstStyle/>
        <a:p>
          <a:r>
            <a:rPr lang="en-US"/>
            <a:t>Extent Report provide a systematic way of collecting and presenting test execution results in an interactive and visually appealing HTML format.</a:t>
          </a:r>
        </a:p>
      </dgm:t>
    </dgm:pt>
    <dgm:pt modelId="{29A9EE3D-59B3-48B0-827E-042409CB5D66}" type="parTrans" cxnId="{F5B0055F-E053-47C9-8D1C-95D86254FB4D}">
      <dgm:prSet/>
      <dgm:spPr/>
      <dgm:t>
        <a:bodyPr/>
        <a:lstStyle/>
        <a:p>
          <a:endParaRPr lang="en-US"/>
        </a:p>
      </dgm:t>
    </dgm:pt>
    <dgm:pt modelId="{60678CD7-4BF3-4E6B-8A9D-9C07840E2D4F}" type="sibTrans" cxnId="{F5B0055F-E053-47C9-8D1C-95D86254FB4D}">
      <dgm:prSet/>
      <dgm:spPr/>
      <dgm:t>
        <a:bodyPr/>
        <a:lstStyle/>
        <a:p>
          <a:endParaRPr lang="en-US"/>
        </a:p>
      </dgm:t>
    </dgm:pt>
    <dgm:pt modelId="{E13FEEDC-9B98-4088-ABB6-9D93CFF58864}">
      <dgm:prSet/>
      <dgm:spPr/>
      <dgm:t>
        <a:bodyPr/>
        <a:lstStyle/>
        <a:p>
          <a:r>
            <a:rPr lang="en-US"/>
            <a:t>It helps testers and stakeholders quickly understand the outcome of test executions, including details of passed and failed steps, screenshots, and system information.</a:t>
          </a:r>
        </a:p>
      </dgm:t>
    </dgm:pt>
    <dgm:pt modelId="{F5EF736D-CA11-455F-BBAA-8150F3E7F717}" type="parTrans" cxnId="{5159A593-C634-405C-984D-C4D3686F22EF}">
      <dgm:prSet/>
      <dgm:spPr/>
      <dgm:t>
        <a:bodyPr/>
        <a:lstStyle/>
        <a:p>
          <a:endParaRPr lang="en-US"/>
        </a:p>
      </dgm:t>
    </dgm:pt>
    <dgm:pt modelId="{2C6BD0F7-8560-4F1A-86F9-7CE9C264A938}" type="sibTrans" cxnId="{5159A593-C634-405C-984D-C4D3686F22EF}">
      <dgm:prSet/>
      <dgm:spPr/>
      <dgm:t>
        <a:bodyPr/>
        <a:lstStyle/>
        <a:p>
          <a:endParaRPr lang="en-US"/>
        </a:p>
      </dgm:t>
    </dgm:pt>
    <dgm:pt modelId="{E5FEB880-2AEF-4D73-B6B1-827757A2706E}" type="pres">
      <dgm:prSet presAssocID="{B1819870-0A7E-42F6-9D07-429B25F8E7BC}" presName="hierChild1" presStyleCnt="0">
        <dgm:presLayoutVars>
          <dgm:chPref val="1"/>
          <dgm:dir/>
          <dgm:animOne val="branch"/>
          <dgm:animLvl val="lvl"/>
          <dgm:resizeHandles/>
        </dgm:presLayoutVars>
      </dgm:prSet>
      <dgm:spPr/>
      <dgm:t>
        <a:bodyPr/>
        <a:lstStyle/>
        <a:p>
          <a:endParaRPr lang="en-US"/>
        </a:p>
      </dgm:t>
    </dgm:pt>
    <dgm:pt modelId="{695DA6A9-2657-4AE7-9165-C1BE47A488C5}" type="pres">
      <dgm:prSet presAssocID="{D6180BA2-9327-48C2-A0BE-18BBD109FAB1}" presName="hierRoot1" presStyleCnt="0"/>
      <dgm:spPr/>
    </dgm:pt>
    <dgm:pt modelId="{01A7F9BB-50A7-4A36-BCC5-E0599B34753D}" type="pres">
      <dgm:prSet presAssocID="{D6180BA2-9327-48C2-A0BE-18BBD109FAB1}" presName="composite" presStyleCnt="0"/>
      <dgm:spPr/>
    </dgm:pt>
    <dgm:pt modelId="{4E302BE4-AFE1-4ED0-AAB2-3CF1A780718E}" type="pres">
      <dgm:prSet presAssocID="{D6180BA2-9327-48C2-A0BE-18BBD109FAB1}" presName="background" presStyleLbl="node0" presStyleIdx="0" presStyleCnt="2"/>
      <dgm:spPr/>
    </dgm:pt>
    <dgm:pt modelId="{D3CA29F5-5585-4E40-BEAB-D549541DCCC8}" type="pres">
      <dgm:prSet presAssocID="{D6180BA2-9327-48C2-A0BE-18BBD109FAB1}" presName="text" presStyleLbl="fgAcc0" presStyleIdx="0" presStyleCnt="2">
        <dgm:presLayoutVars>
          <dgm:chPref val="3"/>
        </dgm:presLayoutVars>
      </dgm:prSet>
      <dgm:spPr/>
      <dgm:t>
        <a:bodyPr/>
        <a:lstStyle/>
        <a:p>
          <a:endParaRPr lang="en-US"/>
        </a:p>
      </dgm:t>
    </dgm:pt>
    <dgm:pt modelId="{B82ACC32-97CB-47ED-A225-744745702E89}" type="pres">
      <dgm:prSet presAssocID="{D6180BA2-9327-48C2-A0BE-18BBD109FAB1}" presName="hierChild2" presStyleCnt="0"/>
      <dgm:spPr/>
    </dgm:pt>
    <dgm:pt modelId="{2687A5B0-823D-4FBA-A2D6-E2EDE6545F19}" type="pres">
      <dgm:prSet presAssocID="{E13FEEDC-9B98-4088-ABB6-9D93CFF58864}" presName="hierRoot1" presStyleCnt="0"/>
      <dgm:spPr/>
    </dgm:pt>
    <dgm:pt modelId="{47B71B4B-0A4F-4557-9915-35578776069E}" type="pres">
      <dgm:prSet presAssocID="{E13FEEDC-9B98-4088-ABB6-9D93CFF58864}" presName="composite" presStyleCnt="0"/>
      <dgm:spPr/>
    </dgm:pt>
    <dgm:pt modelId="{9B28F9BA-50D2-46DA-992D-0754C5E629F6}" type="pres">
      <dgm:prSet presAssocID="{E13FEEDC-9B98-4088-ABB6-9D93CFF58864}" presName="background" presStyleLbl="node0" presStyleIdx="1" presStyleCnt="2"/>
      <dgm:spPr/>
    </dgm:pt>
    <dgm:pt modelId="{8CA87277-38DC-4B11-841E-D7F3A127D368}" type="pres">
      <dgm:prSet presAssocID="{E13FEEDC-9B98-4088-ABB6-9D93CFF58864}" presName="text" presStyleLbl="fgAcc0" presStyleIdx="1" presStyleCnt="2">
        <dgm:presLayoutVars>
          <dgm:chPref val="3"/>
        </dgm:presLayoutVars>
      </dgm:prSet>
      <dgm:spPr/>
      <dgm:t>
        <a:bodyPr/>
        <a:lstStyle/>
        <a:p>
          <a:endParaRPr lang="en-US"/>
        </a:p>
      </dgm:t>
    </dgm:pt>
    <dgm:pt modelId="{CC33BC2D-64A6-4FA4-84FB-4CCC3EE7E7ED}" type="pres">
      <dgm:prSet presAssocID="{E13FEEDC-9B98-4088-ABB6-9D93CFF58864}" presName="hierChild2" presStyleCnt="0"/>
      <dgm:spPr/>
    </dgm:pt>
  </dgm:ptLst>
  <dgm:cxnLst>
    <dgm:cxn modelId="{F5B0055F-E053-47C9-8D1C-95D86254FB4D}" srcId="{B1819870-0A7E-42F6-9D07-429B25F8E7BC}" destId="{D6180BA2-9327-48C2-A0BE-18BBD109FAB1}" srcOrd="0" destOrd="0" parTransId="{29A9EE3D-59B3-48B0-827E-042409CB5D66}" sibTransId="{60678CD7-4BF3-4E6B-8A9D-9C07840E2D4F}"/>
    <dgm:cxn modelId="{5159A593-C634-405C-984D-C4D3686F22EF}" srcId="{B1819870-0A7E-42F6-9D07-429B25F8E7BC}" destId="{E13FEEDC-9B98-4088-ABB6-9D93CFF58864}" srcOrd="1" destOrd="0" parTransId="{F5EF736D-CA11-455F-BBAA-8150F3E7F717}" sibTransId="{2C6BD0F7-8560-4F1A-86F9-7CE9C264A938}"/>
    <dgm:cxn modelId="{1372B41C-BBD9-4B22-953A-A03491B3B1F3}" type="presOf" srcId="{D6180BA2-9327-48C2-A0BE-18BBD109FAB1}" destId="{D3CA29F5-5585-4E40-BEAB-D549541DCCC8}" srcOrd="0" destOrd="0" presId="urn:microsoft.com/office/officeart/2005/8/layout/hierarchy1"/>
    <dgm:cxn modelId="{A26EF72F-A320-4AC7-82BC-4771050A1A76}" type="presOf" srcId="{E13FEEDC-9B98-4088-ABB6-9D93CFF58864}" destId="{8CA87277-38DC-4B11-841E-D7F3A127D368}" srcOrd="0" destOrd="0" presId="urn:microsoft.com/office/officeart/2005/8/layout/hierarchy1"/>
    <dgm:cxn modelId="{43053461-F685-447B-B735-A4F2A3476F88}" type="presOf" srcId="{B1819870-0A7E-42F6-9D07-429B25F8E7BC}" destId="{E5FEB880-2AEF-4D73-B6B1-827757A2706E}" srcOrd="0" destOrd="0" presId="urn:microsoft.com/office/officeart/2005/8/layout/hierarchy1"/>
    <dgm:cxn modelId="{C893289F-9F32-41A0-B8B5-921E16EBAB30}" type="presParOf" srcId="{E5FEB880-2AEF-4D73-B6B1-827757A2706E}" destId="{695DA6A9-2657-4AE7-9165-C1BE47A488C5}" srcOrd="0" destOrd="0" presId="urn:microsoft.com/office/officeart/2005/8/layout/hierarchy1"/>
    <dgm:cxn modelId="{95E42D4D-A93C-4A0C-8311-ED797769F6C9}" type="presParOf" srcId="{695DA6A9-2657-4AE7-9165-C1BE47A488C5}" destId="{01A7F9BB-50A7-4A36-BCC5-E0599B34753D}" srcOrd="0" destOrd="0" presId="urn:microsoft.com/office/officeart/2005/8/layout/hierarchy1"/>
    <dgm:cxn modelId="{512A09E3-CF10-4446-B14A-2DD336803847}" type="presParOf" srcId="{01A7F9BB-50A7-4A36-BCC5-E0599B34753D}" destId="{4E302BE4-AFE1-4ED0-AAB2-3CF1A780718E}" srcOrd="0" destOrd="0" presId="urn:microsoft.com/office/officeart/2005/8/layout/hierarchy1"/>
    <dgm:cxn modelId="{6EDBE33B-2F8F-4CB2-A171-9329BC84B6E8}" type="presParOf" srcId="{01A7F9BB-50A7-4A36-BCC5-E0599B34753D}" destId="{D3CA29F5-5585-4E40-BEAB-D549541DCCC8}" srcOrd="1" destOrd="0" presId="urn:microsoft.com/office/officeart/2005/8/layout/hierarchy1"/>
    <dgm:cxn modelId="{7D7F8606-0B01-424C-8CB7-CBDA5B737CA9}" type="presParOf" srcId="{695DA6A9-2657-4AE7-9165-C1BE47A488C5}" destId="{B82ACC32-97CB-47ED-A225-744745702E89}" srcOrd="1" destOrd="0" presId="urn:microsoft.com/office/officeart/2005/8/layout/hierarchy1"/>
    <dgm:cxn modelId="{FB569EFF-9412-4379-85B2-D27D24696911}" type="presParOf" srcId="{E5FEB880-2AEF-4D73-B6B1-827757A2706E}" destId="{2687A5B0-823D-4FBA-A2D6-E2EDE6545F19}" srcOrd="1" destOrd="0" presId="urn:microsoft.com/office/officeart/2005/8/layout/hierarchy1"/>
    <dgm:cxn modelId="{7905AC4B-8072-40CA-8FF5-54DD0BC19AD5}" type="presParOf" srcId="{2687A5B0-823D-4FBA-A2D6-E2EDE6545F19}" destId="{47B71B4B-0A4F-4557-9915-35578776069E}" srcOrd="0" destOrd="0" presId="urn:microsoft.com/office/officeart/2005/8/layout/hierarchy1"/>
    <dgm:cxn modelId="{5E1D0152-7FF9-4F8E-BC8B-42C8C201E496}" type="presParOf" srcId="{47B71B4B-0A4F-4557-9915-35578776069E}" destId="{9B28F9BA-50D2-46DA-992D-0754C5E629F6}" srcOrd="0" destOrd="0" presId="urn:microsoft.com/office/officeart/2005/8/layout/hierarchy1"/>
    <dgm:cxn modelId="{E7182AF6-9437-413A-9EAA-52B30F593A01}" type="presParOf" srcId="{47B71B4B-0A4F-4557-9915-35578776069E}" destId="{8CA87277-38DC-4B11-841E-D7F3A127D368}" srcOrd="1" destOrd="0" presId="urn:microsoft.com/office/officeart/2005/8/layout/hierarchy1"/>
    <dgm:cxn modelId="{5448D473-7803-4F11-B58B-4E35670E18EF}" type="presParOf" srcId="{2687A5B0-823D-4FBA-A2D6-E2EDE6545F19}" destId="{CC33BC2D-64A6-4FA4-84FB-4CCC3EE7E7E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B4E666-5E6A-44FC-8497-E35E1A2E5B2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AB70A73-74AE-47E0-B8BB-DAFFF72A748D}">
      <dgm:prSet/>
      <dgm:spPr/>
      <dgm:t>
        <a:bodyPr/>
        <a:lstStyle/>
        <a:p>
          <a:pPr>
            <a:defRPr cap="all"/>
          </a:pPr>
          <a:r>
            <a:rPr lang="en-US"/>
            <a:t>Jira is used in Bugs, Issue and Change Request Tracking.</a:t>
          </a:r>
        </a:p>
      </dgm:t>
    </dgm:pt>
    <dgm:pt modelId="{3B880931-660C-4595-B647-4D5395B8A8B2}" type="parTrans" cxnId="{C9DEEFAC-B655-48B5-9F3E-4108BD6D4CC3}">
      <dgm:prSet/>
      <dgm:spPr/>
      <dgm:t>
        <a:bodyPr/>
        <a:lstStyle/>
        <a:p>
          <a:endParaRPr lang="en-US"/>
        </a:p>
      </dgm:t>
    </dgm:pt>
    <dgm:pt modelId="{B8185AFE-1FAF-4E30-A7A2-DDE0729F3260}" type="sibTrans" cxnId="{C9DEEFAC-B655-48B5-9F3E-4108BD6D4CC3}">
      <dgm:prSet/>
      <dgm:spPr/>
      <dgm:t>
        <a:bodyPr/>
        <a:lstStyle/>
        <a:p>
          <a:endParaRPr lang="en-US"/>
        </a:p>
      </dgm:t>
    </dgm:pt>
    <dgm:pt modelId="{BE49421C-59DC-403E-AA41-08B688DD65E5}">
      <dgm:prSet/>
      <dgm:spPr/>
      <dgm:t>
        <a:bodyPr/>
        <a:lstStyle/>
        <a:p>
          <a:pPr>
            <a:defRPr cap="all"/>
          </a:pPr>
          <a:r>
            <a:rPr lang="en-US"/>
            <a:t>Jira can be used in Helpdesk, Support and Customer Services to create tickets and track the resolution and status of the created tickets.</a:t>
          </a:r>
        </a:p>
      </dgm:t>
    </dgm:pt>
    <dgm:pt modelId="{ED3B15F7-207D-4B83-AA7B-8C9541E42414}" type="parTrans" cxnId="{E2236BE9-35CF-4DD5-83FC-8FE0BF52D53E}">
      <dgm:prSet/>
      <dgm:spPr/>
      <dgm:t>
        <a:bodyPr/>
        <a:lstStyle/>
        <a:p>
          <a:endParaRPr lang="en-US"/>
        </a:p>
      </dgm:t>
    </dgm:pt>
    <dgm:pt modelId="{47623BFC-CB76-4BF5-891D-0DC07D07871C}" type="sibTrans" cxnId="{E2236BE9-35CF-4DD5-83FC-8FE0BF52D53E}">
      <dgm:prSet/>
      <dgm:spPr/>
      <dgm:t>
        <a:bodyPr/>
        <a:lstStyle/>
        <a:p>
          <a:endParaRPr lang="en-US"/>
        </a:p>
      </dgm:t>
    </dgm:pt>
    <dgm:pt modelId="{9C399F74-3141-4C8E-B1E6-A5EE0EB7EA8E}">
      <dgm:prSet/>
      <dgm:spPr/>
      <dgm:t>
        <a:bodyPr/>
        <a:lstStyle/>
        <a:p>
          <a:pPr>
            <a:defRPr cap="all"/>
          </a:pPr>
          <a:r>
            <a:rPr lang="en-US"/>
            <a:t>Jira is very useful in workflow and process management </a:t>
          </a:r>
        </a:p>
      </dgm:t>
    </dgm:pt>
    <dgm:pt modelId="{7496A42F-0D27-466A-8862-3F6B9F565C42}" type="parTrans" cxnId="{1DD637B8-B923-457A-8519-778AB4DA0151}">
      <dgm:prSet/>
      <dgm:spPr/>
      <dgm:t>
        <a:bodyPr/>
        <a:lstStyle/>
        <a:p>
          <a:endParaRPr lang="en-US"/>
        </a:p>
      </dgm:t>
    </dgm:pt>
    <dgm:pt modelId="{439C766E-C4D9-49D9-AAA6-334954BDA4EA}" type="sibTrans" cxnId="{1DD637B8-B923-457A-8519-778AB4DA0151}">
      <dgm:prSet/>
      <dgm:spPr/>
      <dgm:t>
        <a:bodyPr/>
        <a:lstStyle/>
        <a:p>
          <a:endParaRPr lang="en-US"/>
        </a:p>
      </dgm:t>
    </dgm:pt>
    <dgm:pt modelId="{6CDCB20C-5C11-4932-AB02-F80D92839004}" type="pres">
      <dgm:prSet presAssocID="{65B4E666-5E6A-44FC-8497-E35E1A2E5B22}" presName="root" presStyleCnt="0">
        <dgm:presLayoutVars>
          <dgm:dir/>
          <dgm:resizeHandles val="exact"/>
        </dgm:presLayoutVars>
      </dgm:prSet>
      <dgm:spPr/>
      <dgm:t>
        <a:bodyPr/>
        <a:lstStyle/>
        <a:p>
          <a:endParaRPr lang="en-US"/>
        </a:p>
      </dgm:t>
    </dgm:pt>
    <dgm:pt modelId="{D06BECC8-427F-4F6E-86FB-0F4A216FF5B8}" type="pres">
      <dgm:prSet presAssocID="{9AB70A73-74AE-47E0-B8BB-DAFFF72A748D}" presName="compNode" presStyleCnt="0"/>
      <dgm:spPr/>
    </dgm:pt>
    <dgm:pt modelId="{1B149913-B3ED-4BB5-B72D-694994FFE072}" type="pres">
      <dgm:prSet presAssocID="{9AB70A73-74AE-47E0-B8BB-DAFFF72A748D}" presName="iconBgRect" presStyleLbl="bgShp" presStyleIdx="0" presStyleCnt="3"/>
      <dgm:spPr>
        <a:prstGeom prst="round2DiagRect">
          <a:avLst>
            <a:gd name="adj1" fmla="val 29727"/>
            <a:gd name="adj2" fmla="val 0"/>
          </a:avLst>
        </a:prstGeom>
      </dgm:spPr>
    </dgm:pt>
    <dgm:pt modelId="{F53650C4-4921-4895-97FF-392FC6DF557B}" type="pres">
      <dgm:prSet presAssocID="{9AB70A73-74AE-47E0-B8BB-DAFFF72A74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Bug under Magnifying Glass"/>
        </a:ext>
      </dgm:extLst>
    </dgm:pt>
    <dgm:pt modelId="{7379F4FF-788E-49AF-AEA1-B5945674E135}" type="pres">
      <dgm:prSet presAssocID="{9AB70A73-74AE-47E0-B8BB-DAFFF72A748D}" presName="spaceRect" presStyleCnt="0"/>
      <dgm:spPr/>
    </dgm:pt>
    <dgm:pt modelId="{ED7E0006-C4BE-4394-91E0-1D16670E95F5}" type="pres">
      <dgm:prSet presAssocID="{9AB70A73-74AE-47E0-B8BB-DAFFF72A748D}" presName="textRect" presStyleLbl="revTx" presStyleIdx="0" presStyleCnt="3">
        <dgm:presLayoutVars>
          <dgm:chMax val="1"/>
          <dgm:chPref val="1"/>
        </dgm:presLayoutVars>
      </dgm:prSet>
      <dgm:spPr/>
      <dgm:t>
        <a:bodyPr/>
        <a:lstStyle/>
        <a:p>
          <a:endParaRPr lang="en-US"/>
        </a:p>
      </dgm:t>
    </dgm:pt>
    <dgm:pt modelId="{2F6D0E35-CA8E-4835-BFA0-6918C611A085}" type="pres">
      <dgm:prSet presAssocID="{B8185AFE-1FAF-4E30-A7A2-DDE0729F3260}" presName="sibTrans" presStyleCnt="0"/>
      <dgm:spPr/>
    </dgm:pt>
    <dgm:pt modelId="{C852100D-7A25-47EB-ABD3-D6CCDE62B5D0}" type="pres">
      <dgm:prSet presAssocID="{BE49421C-59DC-403E-AA41-08B688DD65E5}" presName="compNode" presStyleCnt="0"/>
      <dgm:spPr/>
    </dgm:pt>
    <dgm:pt modelId="{4D865BF2-3568-4EAA-BEE3-24DA7A590A0B}" type="pres">
      <dgm:prSet presAssocID="{BE49421C-59DC-403E-AA41-08B688DD65E5}" presName="iconBgRect" presStyleLbl="bgShp" presStyleIdx="1" presStyleCnt="3"/>
      <dgm:spPr>
        <a:prstGeom prst="round2DiagRect">
          <a:avLst>
            <a:gd name="adj1" fmla="val 29727"/>
            <a:gd name="adj2" fmla="val 0"/>
          </a:avLst>
        </a:prstGeom>
      </dgm:spPr>
    </dgm:pt>
    <dgm:pt modelId="{B1FF8C13-98E9-44EE-82CF-8F0A677BACA5}" type="pres">
      <dgm:prSet presAssocID="{BE49421C-59DC-403E-AA41-08B688DD65E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Call center"/>
        </a:ext>
      </dgm:extLst>
    </dgm:pt>
    <dgm:pt modelId="{8A1F778D-D141-4CC0-99A3-4FA6758FC380}" type="pres">
      <dgm:prSet presAssocID="{BE49421C-59DC-403E-AA41-08B688DD65E5}" presName="spaceRect" presStyleCnt="0"/>
      <dgm:spPr/>
    </dgm:pt>
    <dgm:pt modelId="{D6B7A94A-8D1F-4947-8A5B-3EA9D433CA44}" type="pres">
      <dgm:prSet presAssocID="{BE49421C-59DC-403E-AA41-08B688DD65E5}" presName="textRect" presStyleLbl="revTx" presStyleIdx="1" presStyleCnt="3">
        <dgm:presLayoutVars>
          <dgm:chMax val="1"/>
          <dgm:chPref val="1"/>
        </dgm:presLayoutVars>
      </dgm:prSet>
      <dgm:spPr/>
      <dgm:t>
        <a:bodyPr/>
        <a:lstStyle/>
        <a:p>
          <a:endParaRPr lang="en-US"/>
        </a:p>
      </dgm:t>
    </dgm:pt>
    <dgm:pt modelId="{B82660BC-FF54-41B2-80C6-3E8EF96E8C0C}" type="pres">
      <dgm:prSet presAssocID="{47623BFC-CB76-4BF5-891D-0DC07D07871C}" presName="sibTrans" presStyleCnt="0"/>
      <dgm:spPr/>
    </dgm:pt>
    <dgm:pt modelId="{50651CC1-0FBB-4AF9-AABD-424B3376ED0F}" type="pres">
      <dgm:prSet presAssocID="{9C399F74-3141-4C8E-B1E6-A5EE0EB7EA8E}" presName="compNode" presStyleCnt="0"/>
      <dgm:spPr/>
    </dgm:pt>
    <dgm:pt modelId="{820FA425-2112-49C8-B85D-67FC57094E59}" type="pres">
      <dgm:prSet presAssocID="{9C399F74-3141-4C8E-B1E6-A5EE0EB7EA8E}" presName="iconBgRect" presStyleLbl="bgShp" presStyleIdx="2" presStyleCnt="3"/>
      <dgm:spPr>
        <a:prstGeom prst="round2DiagRect">
          <a:avLst>
            <a:gd name="adj1" fmla="val 29727"/>
            <a:gd name="adj2" fmla="val 0"/>
          </a:avLst>
        </a:prstGeom>
      </dgm:spPr>
    </dgm:pt>
    <dgm:pt modelId="{902BEC61-4744-4318-8BB0-FDFB97F159D7}" type="pres">
      <dgm:prSet presAssocID="{9C399F74-3141-4C8E-B1E6-A5EE0EB7EA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User"/>
        </a:ext>
      </dgm:extLst>
    </dgm:pt>
    <dgm:pt modelId="{8A8DECAB-C986-432F-BCD3-6C795A4F61DC}" type="pres">
      <dgm:prSet presAssocID="{9C399F74-3141-4C8E-B1E6-A5EE0EB7EA8E}" presName="spaceRect" presStyleCnt="0"/>
      <dgm:spPr/>
    </dgm:pt>
    <dgm:pt modelId="{263D4E39-13AA-49F0-92EF-F35522B9A41C}" type="pres">
      <dgm:prSet presAssocID="{9C399F74-3141-4C8E-B1E6-A5EE0EB7EA8E}" presName="textRect" presStyleLbl="revTx" presStyleIdx="2" presStyleCnt="3">
        <dgm:presLayoutVars>
          <dgm:chMax val="1"/>
          <dgm:chPref val="1"/>
        </dgm:presLayoutVars>
      </dgm:prSet>
      <dgm:spPr/>
      <dgm:t>
        <a:bodyPr/>
        <a:lstStyle/>
        <a:p>
          <a:endParaRPr lang="en-US"/>
        </a:p>
      </dgm:t>
    </dgm:pt>
  </dgm:ptLst>
  <dgm:cxnLst>
    <dgm:cxn modelId="{C9DEEFAC-B655-48B5-9F3E-4108BD6D4CC3}" srcId="{65B4E666-5E6A-44FC-8497-E35E1A2E5B22}" destId="{9AB70A73-74AE-47E0-B8BB-DAFFF72A748D}" srcOrd="0" destOrd="0" parTransId="{3B880931-660C-4595-B647-4D5395B8A8B2}" sibTransId="{B8185AFE-1FAF-4E30-A7A2-DDE0729F3260}"/>
    <dgm:cxn modelId="{1DD637B8-B923-457A-8519-778AB4DA0151}" srcId="{65B4E666-5E6A-44FC-8497-E35E1A2E5B22}" destId="{9C399F74-3141-4C8E-B1E6-A5EE0EB7EA8E}" srcOrd="2" destOrd="0" parTransId="{7496A42F-0D27-466A-8862-3F6B9F565C42}" sibTransId="{439C766E-C4D9-49D9-AAA6-334954BDA4EA}"/>
    <dgm:cxn modelId="{5928F5F1-04EF-44C1-A606-A0A9FBA3CB5A}" type="presOf" srcId="{9C399F74-3141-4C8E-B1E6-A5EE0EB7EA8E}" destId="{263D4E39-13AA-49F0-92EF-F35522B9A41C}" srcOrd="0" destOrd="0" presId="urn:microsoft.com/office/officeart/2018/5/layout/IconLeafLabelList"/>
    <dgm:cxn modelId="{047CA796-8671-4296-A97E-5CC968B1F5B2}" type="presOf" srcId="{BE49421C-59DC-403E-AA41-08B688DD65E5}" destId="{D6B7A94A-8D1F-4947-8A5B-3EA9D433CA44}" srcOrd="0" destOrd="0" presId="urn:microsoft.com/office/officeart/2018/5/layout/IconLeafLabelList"/>
    <dgm:cxn modelId="{E2236BE9-35CF-4DD5-83FC-8FE0BF52D53E}" srcId="{65B4E666-5E6A-44FC-8497-E35E1A2E5B22}" destId="{BE49421C-59DC-403E-AA41-08B688DD65E5}" srcOrd="1" destOrd="0" parTransId="{ED3B15F7-207D-4B83-AA7B-8C9541E42414}" sibTransId="{47623BFC-CB76-4BF5-891D-0DC07D07871C}"/>
    <dgm:cxn modelId="{4DA0DE43-82B6-489F-A054-857392F62073}" type="presOf" srcId="{65B4E666-5E6A-44FC-8497-E35E1A2E5B22}" destId="{6CDCB20C-5C11-4932-AB02-F80D92839004}" srcOrd="0" destOrd="0" presId="urn:microsoft.com/office/officeart/2018/5/layout/IconLeafLabelList"/>
    <dgm:cxn modelId="{8BA659C2-0DB9-4E2C-A32B-0B95B26F32DE}" type="presOf" srcId="{9AB70A73-74AE-47E0-B8BB-DAFFF72A748D}" destId="{ED7E0006-C4BE-4394-91E0-1D16670E95F5}" srcOrd="0" destOrd="0" presId="urn:microsoft.com/office/officeart/2018/5/layout/IconLeafLabelList"/>
    <dgm:cxn modelId="{CA821D6A-F133-4FBF-B10B-88A98A133164}" type="presParOf" srcId="{6CDCB20C-5C11-4932-AB02-F80D92839004}" destId="{D06BECC8-427F-4F6E-86FB-0F4A216FF5B8}" srcOrd="0" destOrd="0" presId="urn:microsoft.com/office/officeart/2018/5/layout/IconLeafLabelList"/>
    <dgm:cxn modelId="{60952AA8-2F71-47F4-ADDB-411372D05267}" type="presParOf" srcId="{D06BECC8-427F-4F6E-86FB-0F4A216FF5B8}" destId="{1B149913-B3ED-4BB5-B72D-694994FFE072}" srcOrd="0" destOrd="0" presId="urn:microsoft.com/office/officeart/2018/5/layout/IconLeafLabelList"/>
    <dgm:cxn modelId="{CB8A1B18-8E4E-437A-85CB-2177E214838B}" type="presParOf" srcId="{D06BECC8-427F-4F6E-86FB-0F4A216FF5B8}" destId="{F53650C4-4921-4895-97FF-392FC6DF557B}" srcOrd="1" destOrd="0" presId="urn:microsoft.com/office/officeart/2018/5/layout/IconLeafLabelList"/>
    <dgm:cxn modelId="{5CE10EFA-1D16-44EF-8AC4-20F98C72A863}" type="presParOf" srcId="{D06BECC8-427F-4F6E-86FB-0F4A216FF5B8}" destId="{7379F4FF-788E-49AF-AEA1-B5945674E135}" srcOrd="2" destOrd="0" presId="urn:microsoft.com/office/officeart/2018/5/layout/IconLeafLabelList"/>
    <dgm:cxn modelId="{29F15254-9D0D-4FE7-AF8E-CE0A7ECA5FC4}" type="presParOf" srcId="{D06BECC8-427F-4F6E-86FB-0F4A216FF5B8}" destId="{ED7E0006-C4BE-4394-91E0-1D16670E95F5}" srcOrd="3" destOrd="0" presId="urn:microsoft.com/office/officeart/2018/5/layout/IconLeafLabelList"/>
    <dgm:cxn modelId="{B0A88DCB-650B-446E-81A6-8E6422579BDD}" type="presParOf" srcId="{6CDCB20C-5C11-4932-AB02-F80D92839004}" destId="{2F6D0E35-CA8E-4835-BFA0-6918C611A085}" srcOrd="1" destOrd="0" presId="urn:microsoft.com/office/officeart/2018/5/layout/IconLeafLabelList"/>
    <dgm:cxn modelId="{15D3CE89-DA39-4264-AF7D-BDDA5037973D}" type="presParOf" srcId="{6CDCB20C-5C11-4932-AB02-F80D92839004}" destId="{C852100D-7A25-47EB-ABD3-D6CCDE62B5D0}" srcOrd="2" destOrd="0" presId="urn:microsoft.com/office/officeart/2018/5/layout/IconLeafLabelList"/>
    <dgm:cxn modelId="{59EC0347-B573-4498-BE3F-03D185A78177}" type="presParOf" srcId="{C852100D-7A25-47EB-ABD3-D6CCDE62B5D0}" destId="{4D865BF2-3568-4EAA-BEE3-24DA7A590A0B}" srcOrd="0" destOrd="0" presId="urn:microsoft.com/office/officeart/2018/5/layout/IconLeafLabelList"/>
    <dgm:cxn modelId="{71DBB04B-0B0E-42B8-9FA2-9F6F72BB8B18}" type="presParOf" srcId="{C852100D-7A25-47EB-ABD3-D6CCDE62B5D0}" destId="{B1FF8C13-98E9-44EE-82CF-8F0A677BACA5}" srcOrd="1" destOrd="0" presId="urn:microsoft.com/office/officeart/2018/5/layout/IconLeafLabelList"/>
    <dgm:cxn modelId="{7C515E05-B7D1-4F67-9E8C-D83621E8709A}" type="presParOf" srcId="{C852100D-7A25-47EB-ABD3-D6CCDE62B5D0}" destId="{8A1F778D-D141-4CC0-99A3-4FA6758FC380}" srcOrd="2" destOrd="0" presId="urn:microsoft.com/office/officeart/2018/5/layout/IconLeafLabelList"/>
    <dgm:cxn modelId="{B5DD5752-76B2-4DA2-A206-81534A847B61}" type="presParOf" srcId="{C852100D-7A25-47EB-ABD3-D6CCDE62B5D0}" destId="{D6B7A94A-8D1F-4947-8A5B-3EA9D433CA44}" srcOrd="3" destOrd="0" presId="urn:microsoft.com/office/officeart/2018/5/layout/IconLeafLabelList"/>
    <dgm:cxn modelId="{86B5EC5C-E2CB-48E8-A3B5-9C19D9002F0B}" type="presParOf" srcId="{6CDCB20C-5C11-4932-AB02-F80D92839004}" destId="{B82660BC-FF54-41B2-80C6-3E8EF96E8C0C}" srcOrd="3" destOrd="0" presId="urn:microsoft.com/office/officeart/2018/5/layout/IconLeafLabelList"/>
    <dgm:cxn modelId="{43A3E227-3D58-4D72-BF66-10E615BD3DC7}" type="presParOf" srcId="{6CDCB20C-5C11-4932-AB02-F80D92839004}" destId="{50651CC1-0FBB-4AF9-AABD-424B3376ED0F}" srcOrd="4" destOrd="0" presId="urn:microsoft.com/office/officeart/2018/5/layout/IconLeafLabelList"/>
    <dgm:cxn modelId="{5F0A0281-264D-45C1-8AEF-D9EC0C40CBEB}" type="presParOf" srcId="{50651CC1-0FBB-4AF9-AABD-424B3376ED0F}" destId="{820FA425-2112-49C8-B85D-67FC57094E59}" srcOrd="0" destOrd="0" presId="urn:microsoft.com/office/officeart/2018/5/layout/IconLeafLabelList"/>
    <dgm:cxn modelId="{275F6447-3B3D-43E6-B05C-116F036CD73D}" type="presParOf" srcId="{50651CC1-0FBB-4AF9-AABD-424B3376ED0F}" destId="{902BEC61-4744-4318-8BB0-FDFB97F159D7}" srcOrd="1" destOrd="0" presId="urn:microsoft.com/office/officeart/2018/5/layout/IconLeafLabelList"/>
    <dgm:cxn modelId="{9E4AAABA-7165-416F-82B2-15AC897B5375}" type="presParOf" srcId="{50651CC1-0FBB-4AF9-AABD-424B3376ED0F}" destId="{8A8DECAB-C986-432F-BCD3-6C795A4F61DC}" srcOrd="2" destOrd="0" presId="urn:microsoft.com/office/officeart/2018/5/layout/IconLeafLabelList"/>
    <dgm:cxn modelId="{D96784C4-6160-47AF-8199-F3D65886EB37}" type="presParOf" srcId="{50651CC1-0FBB-4AF9-AABD-424B3376ED0F}" destId="{263D4E39-13AA-49F0-92EF-F35522B9A41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64DA9-0F70-4A1D-8250-A58B06B13641}">
      <dsp:nvSpPr>
        <dsp:cNvPr id="0" name=""/>
        <dsp:cNvSpPr/>
      </dsp:nvSpPr>
      <dsp:spPr>
        <a:xfrm>
          <a:off x="0" y="845551"/>
          <a:ext cx="2828924" cy="1796367"/>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7DBDE2-5DED-4525-96AE-5DBE4E292FA4}">
      <dsp:nvSpPr>
        <dsp:cNvPr id="0" name=""/>
        <dsp:cNvSpPr/>
      </dsp:nvSpPr>
      <dsp:spPr>
        <a:xfrm>
          <a:off x="314325" y="1144160"/>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t>Assertions is an Expression  which verifies Actual Test outcome with Expected Test outcome .</a:t>
          </a:r>
        </a:p>
      </dsp:txBody>
      <dsp:txXfrm>
        <a:off x="366939" y="1196774"/>
        <a:ext cx="2723696" cy="1691139"/>
      </dsp:txXfrm>
    </dsp:sp>
    <dsp:sp modelId="{FE84B60E-D529-4CAA-B546-01F42232AD61}">
      <dsp:nvSpPr>
        <dsp:cNvPr id="0" name=""/>
        <dsp:cNvSpPr/>
      </dsp:nvSpPr>
      <dsp:spPr>
        <a:xfrm>
          <a:off x="3457574" y="845551"/>
          <a:ext cx="2828924" cy="1796367"/>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D619A5-FDD8-4AFE-ADE5-FFCAA6848433}">
      <dsp:nvSpPr>
        <dsp:cNvPr id="0" name=""/>
        <dsp:cNvSpPr/>
      </dsp:nvSpPr>
      <dsp:spPr>
        <a:xfrm>
          <a:off x="3771900" y="1144160"/>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t>Based on Outcome Validation we can say Whether the test is Passed or Failed.</a:t>
          </a:r>
        </a:p>
      </dsp:txBody>
      <dsp:txXfrm>
        <a:off x="3824514" y="1196774"/>
        <a:ext cx="2723696" cy="1691139"/>
      </dsp:txXfrm>
    </dsp:sp>
    <dsp:sp modelId="{92E4FEBB-BC2D-405D-910B-69375DAEC2DF}">
      <dsp:nvSpPr>
        <dsp:cNvPr id="0" name=""/>
        <dsp:cNvSpPr/>
      </dsp:nvSpPr>
      <dsp:spPr>
        <a:xfrm>
          <a:off x="6915149" y="845551"/>
          <a:ext cx="2828924" cy="1796367"/>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D180EF-F3B4-410A-9AE4-7B00D42FEB13}">
      <dsp:nvSpPr>
        <dsp:cNvPr id="0" name=""/>
        <dsp:cNvSpPr/>
      </dsp:nvSpPr>
      <dsp:spPr>
        <a:xfrm>
          <a:off x="7229475" y="1144160"/>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t>Asserts in  Selenium validates the automated test cases, that which helps the testers to understand whether the tests have passed or failed</a:t>
          </a:r>
        </a:p>
      </dsp:txBody>
      <dsp:txXfrm>
        <a:off x="7282089" y="1196774"/>
        <a:ext cx="2723696" cy="169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150E7-9652-4503-A2F0-6A04B7BC2755}">
      <dsp:nvSpPr>
        <dsp:cNvPr id="0" name=""/>
        <dsp:cNvSpPr/>
      </dsp:nvSpPr>
      <dsp:spPr>
        <a:xfrm>
          <a:off x="327150" y="737714"/>
          <a:ext cx="534726" cy="534726"/>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036DE1-FB6F-43F0-8E2A-513B035CB6DC}">
      <dsp:nvSpPr>
        <dsp:cNvPr id="0" name=""/>
        <dsp:cNvSpPr/>
      </dsp:nvSpPr>
      <dsp:spPr>
        <a:xfrm>
          <a:off x="372" y="1482228"/>
          <a:ext cx="1188281" cy="65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US" sz="1100" b="1" i="0" kern="1200"/>
            <a:t>assertEquals() </a:t>
          </a:r>
          <a:r>
            <a:rPr lang="en-US" sz="1100" b="0" i="0" kern="1200"/>
            <a:t>:    Evaluates whether the expected and actual outputs of the test case are equal.</a:t>
          </a:r>
          <a:endParaRPr lang="en-US" sz="1100" kern="1200"/>
        </a:p>
      </dsp:txBody>
      <dsp:txXfrm>
        <a:off x="372" y="1482228"/>
        <a:ext cx="1188281" cy="653554"/>
      </dsp:txXfrm>
    </dsp:sp>
    <dsp:sp modelId="{998BE039-086D-410A-AB98-FED75475B360}">
      <dsp:nvSpPr>
        <dsp:cNvPr id="0" name=""/>
        <dsp:cNvSpPr/>
      </dsp:nvSpPr>
      <dsp:spPr>
        <a:xfrm>
          <a:off x="1723380" y="737714"/>
          <a:ext cx="534726" cy="534726"/>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6B5254-6BA9-4F25-8F35-CECBF150B63A}">
      <dsp:nvSpPr>
        <dsp:cNvPr id="0" name=""/>
        <dsp:cNvSpPr/>
      </dsp:nvSpPr>
      <dsp:spPr>
        <a:xfrm>
          <a:off x="1396603" y="1482228"/>
          <a:ext cx="1188281" cy="65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US" sz="1100" b="1" i="0" kern="1200"/>
            <a:t>assertNotEquals() </a:t>
          </a:r>
          <a:r>
            <a:rPr lang="en-US" sz="1100" b="0" i="0" kern="1200"/>
            <a:t>: </a:t>
          </a:r>
        </a:p>
        <a:p>
          <a:pPr lvl="0" algn="ctr" defTabSz="488950">
            <a:lnSpc>
              <a:spcPct val="90000"/>
            </a:lnSpc>
            <a:spcBef>
              <a:spcPct val="0"/>
            </a:spcBef>
            <a:spcAft>
              <a:spcPct val="35000"/>
            </a:spcAft>
          </a:pPr>
          <a:r>
            <a:rPr lang="en-US" sz="1100" b="0" i="0" kern="1200"/>
            <a:t>This method does the opposite of the assertEquals() method.</a:t>
          </a:r>
          <a:endParaRPr lang="en-US" sz="1100" kern="1200"/>
        </a:p>
      </dsp:txBody>
      <dsp:txXfrm>
        <a:off x="1396603" y="1482228"/>
        <a:ext cx="1188281" cy="653554"/>
      </dsp:txXfrm>
    </dsp:sp>
    <dsp:sp modelId="{118FAB45-54E0-446B-B363-6F026AD3176D}">
      <dsp:nvSpPr>
        <dsp:cNvPr id="0" name=""/>
        <dsp:cNvSpPr/>
      </dsp:nvSpPr>
      <dsp:spPr>
        <a:xfrm>
          <a:off x="3119611" y="737714"/>
          <a:ext cx="534726" cy="534726"/>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64A1DB-14D9-4F7D-AAA1-799C1137E111}">
      <dsp:nvSpPr>
        <dsp:cNvPr id="0" name=""/>
        <dsp:cNvSpPr/>
      </dsp:nvSpPr>
      <dsp:spPr>
        <a:xfrm>
          <a:off x="2792833" y="1482228"/>
          <a:ext cx="1188281" cy="65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US" sz="1100" b="1" i="0" kern="1200" dirty="0" err="1"/>
            <a:t>assertTrue</a:t>
          </a:r>
          <a:r>
            <a:rPr lang="en-US" sz="1100" b="1" i="0" kern="1200" dirty="0"/>
            <a:t>() </a:t>
          </a:r>
          <a:r>
            <a:rPr lang="en-US" sz="1100" b="0" i="0" kern="1200" dirty="0"/>
            <a:t>:   </a:t>
          </a:r>
        </a:p>
        <a:p>
          <a:pPr lvl="0" algn="ctr" defTabSz="488950">
            <a:lnSpc>
              <a:spcPct val="90000"/>
            </a:lnSpc>
            <a:spcBef>
              <a:spcPct val="0"/>
            </a:spcBef>
            <a:spcAft>
              <a:spcPct val="35000"/>
            </a:spcAft>
          </a:pPr>
          <a:r>
            <a:rPr lang="en-US" sz="1100" b="0" i="0" kern="1200" dirty="0"/>
            <a:t>   This Assertion verifies the Boolean value returned by the condition. If the Boolean  value is true, then the assertion passes the test case .</a:t>
          </a:r>
          <a:endParaRPr lang="en-US" sz="1100" kern="1200" dirty="0"/>
        </a:p>
      </dsp:txBody>
      <dsp:txXfrm>
        <a:off x="2792833" y="1482228"/>
        <a:ext cx="1188281" cy="653554"/>
      </dsp:txXfrm>
    </dsp:sp>
    <dsp:sp modelId="{CEBE9E1B-3959-4487-B226-B5156FD6314C}">
      <dsp:nvSpPr>
        <dsp:cNvPr id="0" name=""/>
        <dsp:cNvSpPr/>
      </dsp:nvSpPr>
      <dsp:spPr>
        <a:xfrm>
          <a:off x="4515841" y="737714"/>
          <a:ext cx="534726" cy="534726"/>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0B0FF7-3BEC-4A6F-8E2B-0FE6BFC17BB3}">
      <dsp:nvSpPr>
        <dsp:cNvPr id="0" name=""/>
        <dsp:cNvSpPr/>
      </dsp:nvSpPr>
      <dsp:spPr>
        <a:xfrm>
          <a:off x="4189064" y="1482228"/>
          <a:ext cx="1188281" cy="65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US" sz="1100" b="1" i="0" kern="1200"/>
            <a:t>assertFalse():    </a:t>
          </a:r>
        </a:p>
        <a:p>
          <a:pPr lvl="0" algn="ctr" defTabSz="488950">
            <a:lnSpc>
              <a:spcPct val="90000"/>
            </a:lnSpc>
            <a:spcBef>
              <a:spcPct val="0"/>
            </a:spcBef>
            <a:spcAft>
              <a:spcPct val="35000"/>
            </a:spcAft>
          </a:pPr>
          <a:r>
            <a:rPr lang="en-US" sz="1100" b="1" i="0" kern="1200"/>
            <a:t>  </a:t>
          </a:r>
          <a:r>
            <a:rPr lang="en-US" sz="1100" b="0" i="0" kern="1200"/>
            <a:t>This method is opposite to assertTrue().</a:t>
          </a:r>
          <a:endParaRPr lang="en-US" sz="1100" kern="1200"/>
        </a:p>
      </dsp:txBody>
      <dsp:txXfrm>
        <a:off x="4189064" y="1482228"/>
        <a:ext cx="1188281" cy="653554"/>
      </dsp:txXfrm>
    </dsp:sp>
    <dsp:sp modelId="{4007ADF4-C23E-47DF-9435-2E9AC40DD16A}">
      <dsp:nvSpPr>
        <dsp:cNvPr id="0" name=""/>
        <dsp:cNvSpPr/>
      </dsp:nvSpPr>
      <dsp:spPr>
        <a:xfrm>
          <a:off x="5912071" y="737714"/>
          <a:ext cx="534726" cy="534726"/>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DE74B5-D264-4F9A-8AB5-C813460C8CEA}">
      <dsp:nvSpPr>
        <dsp:cNvPr id="0" name=""/>
        <dsp:cNvSpPr/>
      </dsp:nvSpPr>
      <dsp:spPr>
        <a:xfrm>
          <a:off x="5585294" y="1482228"/>
          <a:ext cx="1188281" cy="65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US" sz="1100" b="1" i="0" kern="1200"/>
            <a:t>assertNull():       </a:t>
          </a:r>
        </a:p>
        <a:p>
          <a:pPr lvl="0" algn="ctr" defTabSz="488950">
            <a:lnSpc>
              <a:spcPct val="90000"/>
            </a:lnSpc>
            <a:spcBef>
              <a:spcPct val="0"/>
            </a:spcBef>
            <a:spcAft>
              <a:spcPct val="35000"/>
            </a:spcAft>
          </a:pPr>
          <a:r>
            <a:rPr lang="en-US" sz="1100" b="0" i="0" kern="1200"/>
            <a:t>This method verifies if the expected output is null and if not, then the value returned is false.</a:t>
          </a:r>
          <a:endParaRPr lang="en-US" sz="1100" kern="1200"/>
        </a:p>
      </dsp:txBody>
      <dsp:txXfrm>
        <a:off x="5585294" y="1482228"/>
        <a:ext cx="1188281" cy="653554"/>
      </dsp:txXfrm>
    </dsp:sp>
    <dsp:sp modelId="{C67F8E0D-2FDC-4FDC-9A71-73E59C725D63}">
      <dsp:nvSpPr>
        <dsp:cNvPr id="0" name=""/>
        <dsp:cNvSpPr/>
      </dsp:nvSpPr>
      <dsp:spPr>
        <a:xfrm>
          <a:off x="7308302" y="737714"/>
          <a:ext cx="534726" cy="534726"/>
        </a:xfrm>
        <a:prstGeom prst="rect">
          <a:avLst/>
        </a:prstGeom>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67026C-A365-4FCA-B282-1904E93EB607}">
      <dsp:nvSpPr>
        <dsp:cNvPr id="0" name=""/>
        <dsp:cNvSpPr/>
      </dsp:nvSpPr>
      <dsp:spPr>
        <a:xfrm>
          <a:off x="6981525" y="1482228"/>
          <a:ext cx="1188281" cy="65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US" sz="1100" b="1" i="0" kern="1200"/>
            <a:t>assertNotNull():    </a:t>
          </a:r>
          <a:r>
            <a:rPr lang="en-US" sz="1100" b="0" i="0" kern="1200"/>
            <a:t>This method works opposite to the assertNull() method, and the assertion condition is met when the method validates the expected output to be not null.</a:t>
          </a:r>
          <a:endParaRPr lang="en-US" sz="1100" kern="1200"/>
        </a:p>
      </dsp:txBody>
      <dsp:txXfrm>
        <a:off x="6981525" y="1482228"/>
        <a:ext cx="1188281" cy="653554"/>
      </dsp:txXfrm>
    </dsp:sp>
    <dsp:sp modelId="{97A2FF36-854B-41AC-BE50-6305E6B6A889}">
      <dsp:nvSpPr>
        <dsp:cNvPr id="0" name=""/>
        <dsp:cNvSpPr/>
      </dsp:nvSpPr>
      <dsp:spPr>
        <a:xfrm>
          <a:off x="8704532" y="737714"/>
          <a:ext cx="534726" cy="534726"/>
        </a:xfrm>
        <a:prstGeom prst="rect">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5E08B9-EBE8-44A8-B617-14BFE37939A6}">
      <dsp:nvSpPr>
        <dsp:cNvPr id="0" name=""/>
        <dsp:cNvSpPr/>
      </dsp:nvSpPr>
      <dsp:spPr>
        <a:xfrm>
          <a:off x="8377755" y="1482228"/>
          <a:ext cx="1188281" cy="65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US" sz="1100" b="1" i="0" kern="1200"/>
            <a:t>assertSame():       </a:t>
          </a:r>
          <a:r>
            <a:rPr lang="en-US" sz="1100" b="0" i="0" kern="1200"/>
            <a:t>This method is used to compare the objects and not the content. It returns true if the expected value is the same as the actual value else returns false.</a:t>
          </a:r>
          <a:endParaRPr lang="en-US" sz="1100" kern="1200"/>
        </a:p>
      </dsp:txBody>
      <dsp:txXfrm>
        <a:off x="8377755" y="1482228"/>
        <a:ext cx="1188281" cy="653554"/>
      </dsp:txXfrm>
    </dsp:sp>
    <dsp:sp modelId="{71B66762-656A-42A7-AAA4-214EADE6B358}">
      <dsp:nvSpPr>
        <dsp:cNvPr id="0" name=""/>
        <dsp:cNvSpPr/>
      </dsp:nvSpPr>
      <dsp:spPr>
        <a:xfrm>
          <a:off x="10100763" y="737714"/>
          <a:ext cx="534726" cy="534726"/>
        </a:xfrm>
        <a:prstGeom prst="rect">
          <a:avLst/>
        </a:prstGeom>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10CCC8-43F3-4A1F-9C35-2C14207B05D7}">
      <dsp:nvSpPr>
        <dsp:cNvPr id="0" name=""/>
        <dsp:cNvSpPr/>
      </dsp:nvSpPr>
      <dsp:spPr>
        <a:xfrm>
          <a:off x="9773986" y="1482228"/>
          <a:ext cx="1188281" cy="65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US" sz="1100" b="1" i="0" kern="1200"/>
            <a:t>assertNotSame():</a:t>
          </a:r>
        </a:p>
        <a:p>
          <a:pPr lvl="0" algn="ctr" defTabSz="488950">
            <a:lnSpc>
              <a:spcPct val="90000"/>
            </a:lnSpc>
            <a:spcBef>
              <a:spcPct val="0"/>
            </a:spcBef>
            <a:spcAft>
              <a:spcPct val="35000"/>
            </a:spcAft>
          </a:pPr>
          <a:r>
            <a:rPr lang="en-US" sz="1100" b="1" i="0" kern="1200"/>
            <a:t> </a:t>
          </a:r>
          <a:r>
            <a:rPr lang="en-US" sz="1100" b="0" i="0" kern="1200"/>
            <a:t>This Method is Opposite to assertSame().</a:t>
          </a:r>
          <a:endParaRPr lang="en-US" sz="1100" kern="1200"/>
        </a:p>
      </dsp:txBody>
      <dsp:txXfrm>
        <a:off x="9773986" y="1482228"/>
        <a:ext cx="1188281" cy="653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FE596-A3FE-4539-B8FC-9B77A49CB9F4}">
      <dsp:nvSpPr>
        <dsp:cNvPr id="0" name=""/>
        <dsp:cNvSpPr/>
      </dsp:nvSpPr>
      <dsp:spPr>
        <a:xfrm>
          <a:off x="0" y="4413"/>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1DAA34-C4E0-478C-87B3-4DDC595702B6}">
      <dsp:nvSpPr>
        <dsp:cNvPr id="0" name=""/>
        <dsp:cNvSpPr/>
      </dsp:nvSpPr>
      <dsp:spPr>
        <a:xfrm>
          <a:off x="284404" y="215954"/>
          <a:ext cx="517099" cy="51709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9B994D-7D91-4FED-A937-C83BBEB6875C}">
      <dsp:nvSpPr>
        <dsp:cNvPr id="0" name=""/>
        <dsp:cNvSpPr/>
      </dsp:nvSpPr>
      <dsp:spPr>
        <a:xfrm>
          <a:off x="1085908" y="4413"/>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lvl="0" algn="l" defTabSz="844550">
            <a:lnSpc>
              <a:spcPct val="90000"/>
            </a:lnSpc>
            <a:spcBef>
              <a:spcPct val="0"/>
            </a:spcBef>
            <a:spcAft>
              <a:spcPct val="35000"/>
            </a:spcAft>
          </a:pPr>
          <a:r>
            <a:rPr lang="en-US" sz="1900" kern="1200"/>
            <a:t>Background Step</a:t>
          </a:r>
        </a:p>
      </dsp:txBody>
      <dsp:txXfrm>
        <a:off x="1085908" y="4413"/>
        <a:ext cx="5711766" cy="940180"/>
      </dsp:txXfrm>
    </dsp:sp>
    <dsp:sp modelId="{69F6B140-3651-484C-BD90-FE2C1DF56331}">
      <dsp:nvSpPr>
        <dsp:cNvPr id="0" name=""/>
        <dsp:cNvSpPr/>
      </dsp:nvSpPr>
      <dsp:spPr>
        <a:xfrm>
          <a:off x="0" y="1179639"/>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BBB5AF-FFF0-40D7-95E4-488814F3AE97}">
      <dsp:nvSpPr>
        <dsp:cNvPr id="0" name=""/>
        <dsp:cNvSpPr/>
      </dsp:nvSpPr>
      <dsp:spPr>
        <a:xfrm>
          <a:off x="284404" y="1391180"/>
          <a:ext cx="517099" cy="517099"/>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B95694-6CF6-423A-9E0C-2D7C5E09EB29}">
      <dsp:nvSpPr>
        <dsp:cNvPr id="0" name=""/>
        <dsp:cNvSpPr/>
      </dsp:nvSpPr>
      <dsp:spPr>
        <a:xfrm>
          <a:off x="1085908" y="1179639"/>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lvl="0" algn="l" defTabSz="844550">
            <a:lnSpc>
              <a:spcPct val="90000"/>
            </a:lnSpc>
            <a:spcBef>
              <a:spcPct val="0"/>
            </a:spcBef>
            <a:spcAft>
              <a:spcPct val="35000"/>
            </a:spcAft>
          </a:pPr>
          <a:r>
            <a:rPr lang="en-US" sz="1900" kern="1200"/>
            <a:t>Step Argument </a:t>
          </a:r>
        </a:p>
      </dsp:txBody>
      <dsp:txXfrm>
        <a:off x="1085908" y="1179639"/>
        <a:ext cx="5711766" cy="940180"/>
      </dsp:txXfrm>
    </dsp:sp>
    <dsp:sp modelId="{3746339B-0492-40C1-9AAA-8EB9BD8BF3BC}">
      <dsp:nvSpPr>
        <dsp:cNvPr id="0" name=""/>
        <dsp:cNvSpPr/>
      </dsp:nvSpPr>
      <dsp:spPr>
        <a:xfrm>
          <a:off x="0" y="2354865"/>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CF2159-8962-4746-A0C1-41B6DF0A1DE5}">
      <dsp:nvSpPr>
        <dsp:cNvPr id="0" name=""/>
        <dsp:cNvSpPr/>
      </dsp:nvSpPr>
      <dsp:spPr>
        <a:xfrm>
          <a:off x="284404" y="2566406"/>
          <a:ext cx="517099" cy="517099"/>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8FB888-BFED-4CBA-81E0-773CA6F1B87B}">
      <dsp:nvSpPr>
        <dsp:cNvPr id="0" name=""/>
        <dsp:cNvSpPr/>
      </dsp:nvSpPr>
      <dsp:spPr>
        <a:xfrm>
          <a:off x="1085908" y="2354865"/>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lvl="0" algn="l" defTabSz="844550">
            <a:lnSpc>
              <a:spcPct val="90000"/>
            </a:lnSpc>
            <a:spcBef>
              <a:spcPct val="0"/>
            </a:spcBef>
            <a:spcAft>
              <a:spcPct val="35000"/>
            </a:spcAft>
          </a:pPr>
          <a:r>
            <a:rPr lang="en-US" sz="1900" kern="1200"/>
            <a:t>Scenario Outline</a:t>
          </a:r>
        </a:p>
      </dsp:txBody>
      <dsp:txXfrm>
        <a:off x="1085908" y="2354865"/>
        <a:ext cx="5711766" cy="940180"/>
      </dsp:txXfrm>
    </dsp:sp>
    <dsp:sp modelId="{5B9555F3-F4F3-442C-801C-8FFF888DB54B}">
      <dsp:nvSpPr>
        <dsp:cNvPr id="0" name=""/>
        <dsp:cNvSpPr/>
      </dsp:nvSpPr>
      <dsp:spPr>
        <a:xfrm>
          <a:off x="0" y="3530091"/>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59063-F2DE-4D5D-BDBF-EDEF497B5FD3}">
      <dsp:nvSpPr>
        <dsp:cNvPr id="0" name=""/>
        <dsp:cNvSpPr/>
      </dsp:nvSpPr>
      <dsp:spPr>
        <a:xfrm>
          <a:off x="284404" y="3741632"/>
          <a:ext cx="517099" cy="517099"/>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7FA582-9B88-4D23-96F3-D77F33431B3F}">
      <dsp:nvSpPr>
        <dsp:cNvPr id="0" name=""/>
        <dsp:cNvSpPr/>
      </dsp:nvSpPr>
      <dsp:spPr>
        <a:xfrm>
          <a:off x="1085908" y="3530091"/>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lvl="0" algn="l" defTabSz="844550">
            <a:lnSpc>
              <a:spcPct val="90000"/>
            </a:lnSpc>
            <a:spcBef>
              <a:spcPct val="0"/>
            </a:spcBef>
            <a:spcAft>
              <a:spcPct val="35000"/>
            </a:spcAft>
          </a:pPr>
          <a:r>
            <a:rPr lang="en-US" sz="1900" kern="1200"/>
            <a:t>Comments</a:t>
          </a:r>
        </a:p>
      </dsp:txBody>
      <dsp:txXfrm>
        <a:off x="1085908" y="3530091"/>
        <a:ext cx="5711766" cy="940180"/>
      </dsp:txXfrm>
    </dsp:sp>
    <dsp:sp modelId="{EE636304-D559-4EC5-8C99-676415567A73}">
      <dsp:nvSpPr>
        <dsp:cNvPr id="0" name=""/>
        <dsp:cNvSpPr/>
      </dsp:nvSpPr>
      <dsp:spPr>
        <a:xfrm>
          <a:off x="0" y="4705317"/>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9B53E-E4F7-41C9-9632-3EEFBAC76DA4}">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D30BD0-66AB-4765-9BA1-944A8E1BF44F}">
      <dsp:nvSpPr>
        <dsp:cNvPr id="0" name=""/>
        <dsp:cNvSpPr/>
      </dsp:nvSpPr>
      <dsp:spPr>
        <a:xfrm>
          <a:off x="1085908" y="4705317"/>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lvl="0" algn="l" defTabSz="844550">
            <a:lnSpc>
              <a:spcPct val="90000"/>
            </a:lnSpc>
            <a:spcBef>
              <a:spcPct val="0"/>
            </a:spcBef>
            <a:spcAft>
              <a:spcPct val="35000"/>
            </a:spcAft>
          </a:pPr>
          <a:r>
            <a:rPr lang="en-US" sz="1900" kern="1200"/>
            <a:t>Tags </a:t>
          </a:r>
        </a:p>
      </dsp:txBody>
      <dsp:txXfrm>
        <a:off x="1085908" y="4705317"/>
        <a:ext cx="5711766" cy="9401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02BE4-AFE1-4ED0-AAB2-3CF1A780718E}">
      <dsp:nvSpPr>
        <dsp:cNvPr id="0" name=""/>
        <dsp:cNvSpPr/>
      </dsp:nvSpPr>
      <dsp:spPr>
        <a:xfrm>
          <a:off x="12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CA29F5-5585-4E40-BEAB-D549541DCCC8}">
      <dsp:nvSpPr>
        <dsp:cNvPr id="0" name=""/>
        <dsp:cNvSpPr/>
      </dsp:nvSpPr>
      <dsp:spPr>
        <a:xfrm>
          <a:off x="480082"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Extent Report provide a systematic way of collecting and presenting test execution results in an interactive and visually appealing HTML format.</a:t>
          </a:r>
        </a:p>
      </dsp:txBody>
      <dsp:txXfrm>
        <a:off x="560236" y="832323"/>
        <a:ext cx="4149382" cy="2576345"/>
      </dsp:txXfrm>
    </dsp:sp>
    <dsp:sp modelId="{9B28F9BA-50D2-46DA-992D-0754C5E629F6}">
      <dsp:nvSpPr>
        <dsp:cNvPr id="0" name=""/>
        <dsp:cNvSpPr/>
      </dsp:nvSpPr>
      <dsp:spPr>
        <a:xfrm>
          <a:off x="52686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A87277-38DC-4B11-841E-D7F3A127D368}">
      <dsp:nvSpPr>
        <dsp:cNvPr id="0" name=""/>
        <dsp:cNvSpPr/>
      </dsp:nvSpPr>
      <dsp:spPr>
        <a:xfrm>
          <a:off x="5747481"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It helps testers and stakeholders quickly understand the outcome of test executions, including details of passed and failed steps, screenshots, and system information.</a:t>
          </a:r>
        </a:p>
      </dsp:txBody>
      <dsp:txXfrm>
        <a:off x="5827635" y="832323"/>
        <a:ext cx="4149382" cy="25763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49913-B3ED-4BB5-B72D-694994FFE072}">
      <dsp:nvSpPr>
        <dsp:cNvPr id="0" name=""/>
        <dsp:cNvSpPr/>
      </dsp:nvSpPr>
      <dsp:spPr>
        <a:xfrm>
          <a:off x="616949" y="340539"/>
          <a:ext cx="1818562" cy="1818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650C4-4921-4895-97FF-392FC6DF557B}">
      <dsp:nvSpPr>
        <dsp:cNvPr id="0" name=""/>
        <dsp:cNvSpPr/>
      </dsp:nvSpPr>
      <dsp: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7E0006-C4BE-4394-91E0-1D16670E95F5}">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Jira is used in Bugs, Issue and Change Request Tracking.</a:t>
          </a:r>
        </a:p>
      </dsp:txBody>
      <dsp:txXfrm>
        <a:off x="35606" y="2725540"/>
        <a:ext cx="2981250" cy="720000"/>
      </dsp:txXfrm>
    </dsp:sp>
    <dsp:sp modelId="{4D865BF2-3568-4EAA-BEE3-24DA7A590A0B}">
      <dsp:nvSpPr>
        <dsp:cNvPr id="0" name=""/>
        <dsp:cNvSpPr/>
      </dsp:nvSpPr>
      <dsp:spPr>
        <a:xfrm>
          <a:off x="4119918" y="340539"/>
          <a:ext cx="1818562" cy="1818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F8C13-98E9-44EE-82CF-8F0A677BACA5}">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B7A94A-8D1F-4947-8A5B-3EA9D433CA44}">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Jira can be used in Helpdesk, Support and Customer Services to create tickets and track the resolution and status of the created tickets.</a:t>
          </a:r>
        </a:p>
      </dsp:txBody>
      <dsp:txXfrm>
        <a:off x="3538574" y="2725540"/>
        <a:ext cx="2981250" cy="720000"/>
      </dsp:txXfrm>
    </dsp:sp>
    <dsp:sp modelId="{820FA425-2112-49C8-B85D-67FC57094E59}">
      <dsp:nvSpPr>
        <dsp:cNvPr id="0" name=""/>
        <dsp:cNvSpPr/>
      </dsp:nvSpPr>
      <dsp:spPr>
        <a:xfrm>
          <a:off x="7622887" y="340539"/>
          <a:ext cx="1818562" cy="1818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BEC61-4744-4318-8BB0-FDFB97F159D7}">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3D4E39-13AA-49F0-92EF-F35522B9A41C}">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Jira is very useful in workflow and process management </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758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00299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9386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15306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72BA41-EC5B-4197-BCC8-0FD2E523CD7A}"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852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72BA41-EC5B-4197-BCC8-0FD2E523CD7A}"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192632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72BA41-EC5B-4197-BCC8-0FD2E523CD7A}" type="datetimeFigureOut">
              <a:rPr lang="en-US" smtClean="0"/>
              <a:t>1/23/2024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58781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72BA41-EC5B-4197-BCC8-0FD2E523CD7A}" type="datetimeFigureOut">
              <a:rPr lang="en-US" smtClean="0"/>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070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F72BA41-EC5B-4197-BCC8-0FD2E523CD7A}" type="datetimeFigureOut">
              <a:rPr lang="en-US" smtClean="0"/>
              <a:t>1/23/2024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33065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F72BA41-EC5B-4197-BCC8-0FD2E523CD7A}" type="datetimeFigureOut">
              <a:rPr lang="en-US" smtClean="0"/>
              <a:t>1/23/2024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E15108C-154A-4A5A-9C05-91A49A422BA7}" type="slidenum">
              <a:rPr lang="en-US" smtClean="0"/>
              <a:t>‹#›</a:t>
            </a:fld>
            <a:endParaRPr lang="en-US"/>
          </a:p>
        </p:txBody>
      </p:sp>
    </p:spTree>
    <p:extLst>
      <p:ext uri="{BB962C8B-B14F-4D97-AF65-F5344CB8AC3E}">
        <p14:creationId xmlns:p14="http://schemas.microsoft.com/office/powerpoint/2010/main" val="285121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54674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F72BA41-EC5B-4197-BCC8-0FD2E523CD7A}" type="datetimeFigureOut">
              <a:rPr lang="en-US" smtClean="0"/>
              <a:pPr/>
              <a:t>1/23/2024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E15108C-154A-4A5A-9C05-91A49A422BA7}"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468052"/>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browserstack.com/guide/testng-annotations-in-seleniu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CF81D86-BDBA-477C-B7DD-8D359BB996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D4904-6F7C-F6F2-0B08-D055C2579460}"/>
              </a:ext>
            </a:extLst>
          </p:cNvPr>
          <p:cNvSpPr>
            <a:spLocks noGrp="1"/>
          </p:cNvSpPr>
          <p:nvPr>
            <p:ph type="title"/>
          </p:nvPr>
        </p:nvSpPr>
        <p:spPr>
          <a:xfrm>
            <a:off x="4974771" y="634946"/>
            <a:ext cx="6574972" cy="1450757"/>
          </a:xfrm>
        </p:spPr>
        <p:txBody>
          <a:bodyPr vert="horz" lIns="91440" tIns="45720" rIns="91440" bIns="45720" rtlCol="0">
            <a:normAutofit/>
          </a:bodyPr>
          <a:lstStyle/>
          <a:p>
            <a:r>
              <a:rPr lang="en-US" kern="1200" spc="-50" baseline="0" dirty="0">
                <a:latin typeface="Aptos Narrow" panose="020B0004020202020204" pitchFamily="34" charset="0"/>
              </a:rPr>
              <a:t>DIGITAL BANK DEMO </a:t>
            </a:r>
            <a:r>
              <a:rPr lang="en-US" kern="1200" spc="-50" baseline="0" dirty="0" smtClean="0">
                <a:latin typeface="Aptos Narrow" panose="020B0004020202020204" pitchFamily="34" charset="0"/>
              </a:rPr>
              <a:t>APPLICATION</a:t>
            </a:r>
            <a:endParaRPr lang="en-US" kern="1200" spc="-50" baseline="0" dirty="0">
              <a:latin typeface="Aptos Narrow" panose="020B0004020202020204" pitchFamily="34" charset="0"/>
            </a:endParaRPr>
          </a:p>
        </p:txBody>
      </p:sp>
      <p:pic>
        <p:nvPicPr>
          <p:cNvPr id="15" name="Picture 14">
            <a:extLst>
              <a:ext uri="{FF2B5EF4-FFF2-40B4-BE49-F238E27FC236}">
                <a16:creationId xmlns:a16="http://schemas.microsoft.com/office/drawing/2014/main" id="{9CD33C92-1090-B6E8-D107-29ED292C430D}"/>
              </a:ext>
            </a:extLst>
          </p:cNvPr>
          <p:cNvPicPr>
            <a:picLocks noChangeAspect="1"/>
          </p:cNvPicPr>
          <p:nvPr/>
        </p:nvPicPr>
        <p:blipFill>
          <a:blip r:embed="rId2">
            <a:extLst>
              <a:ext uri="{28A0092B-C50C-407E-A947-70E740481C1C}">
                <a14:useLocalDpi xmlns:a14="http://schemas.microsoft.com/office/drawing/2010/main" val="0"/>
              </a:ext>
            </a:extLst>
          </a:blip>
          <a:srcRect l="21766" r="21766"/>
          <a:stretch/>
        </p:blipFill>
        <p:spPr>
          <a:xfrm>
            <a:off x="633999" y="640081"/>
            <a:ext cx="4001315" cy="5314406"/>
          </a:xfrm>
          <a:prstGeom prst="rect">
            <a:avLst/>
          </a:prstGeom>
        </p:spPr>
      </p:pic>
      <p:cxnSp>
        <p:nvCxnSpPr>
          <p:cNvPr id="29" name="Straight Connector 28">
            <a:extLst>
              <a:ext uri="{FF2B5EF4-FFF2-40B4-BE49-F238E27FC236}">
                <a16:creationId xmlns:a16="http://schemas.microsoft.com/office/drawing/2014/main" id="{C65F3E9C-EF11-4F8F-A621-399C7A3E640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8CF70616-7EE2-E2FE-42A8-8A95EF133301}"/>
              </a:ext>
            </a:extLst>
          </p:cNvPr>
          <p:cNvSpPr>
            <a:spLocks noGrp="1"/>
          </p:cNvSpPr>
          <p:nvPr>
            <p:ph idx="1"/>
          </p:nvPr>
        </p:nvSpPr>
        <p:spPr>
          <a:xfrm>
            <a:off x="4852849" y="2152187"/>
            <a:ext cx="6981085" cy="4115448"/>
          </a:xfrm>
        </p:spPr>
        <p:txBody>
          <a:bodyPr vert="horz" lIns="0" tIns="45720" rIns="0" bIns="45720" numCol="1" rtlCol="0">
            <a:normAutofit lnSpcReduction="10000"/>
          </a:bodyPr>
          <a:lstStyle/>
          <a:p>
            <a:pPr marL="0" indent="0">
              <a:buNone/>
            </a:pPr>
            <a:r>
              <a:rPr lang="en-US" sz="1800" b="1" dirty="0">
                <a:latin typeface="Times New Roman" panose="02020603050405020304" pitchFamily="18" charset="0"/>
                <a:cs typeface="Times New Roman" panose="02020603050405020304" pitchFamily="18" charset="0"/>
              </a:rPr>
              <a:t>   EMPLOYEE ID                                              Names</a:t>
            </a:r>
          </a:p>
          <a:p>
            <a:pPr marL="342900" indent="-342900" algn="just">
              <a:buFont typeface="+mj-lt"/>
              <a:buAutoNum type="arabicPeriod"/>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2580047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Kishan</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Lal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Sukhwal</a:t>
            </a:r>
            <a:endParaRPr lang="en-GB"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spcAft>
                <a:spcPts val="800"/>
              </a:spcAft>
              <a:buFont typeface="+mj-lt"/>
              <a:buAutoNum type="arabicPeriod"/>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2580614 			Kiran S (Group Leader)</a:t>
            </a:r>
          </a:p>
          <a:p>
            <a:pPr marL="342900" indent="-342900" algn="just">
              <a:spcAft>
                <a:spcPts val="800"/>
              </a:spcAft>
              <a:buFont typeface="+mj-lt"/>
              <a:buAutoNum type="arabicPeriod"/>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2580622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Shridhar</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Yaligar</a:t>
            </a:r>
            <a:endParaRPr lang="en-GB"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spcAft>
                <a:spcPts val="800"/>
              </a:spcAft>
              <a:buFont typeface="+mj-lt"/>
              <a:buAutoNum type="arabicPeriod"/>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2580359			K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Chozhavarman</a:t>
            </a:r>
            <a:endParaRPr lang="en-GB"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spcAft>
                <a:spcPts val="800"/>
              </a:spcAft>
              <a:buFont typeface="+mj-lt"/>
              <a:buAutoNum type="arabicPeriod"/>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2579948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Ahrar</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Razee</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Khan</a:t>
            </a:r>
          </a:p>
          <a:p>
            <a:pPr marL="342900" indent="-342900" algn="just">
              <a:spcAft>
                <a:spcPts val="800"/>
              </a:spcAft>
              <a:buFont typeface="+mj-lt"/>
              <a:buAutoNum type="arabicPeriod"/>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2580147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Arpita</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Suman</a:t>
            </a:r>
            <a:endParaRPr lang="en-GB"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spcAft>
                <a:spcPts val="800"/>
              </a:spcAft>
              <a:buFont typeface="+mj-lt"/>
              <a:buAutoNum type="arabicPeriod"/>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2580171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Uppuluri</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Krishnababu</a:t>
            </a:r>
            <a:endParaRPr lang="en-GB"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 typeface="+mj-lt"/>
              <a:buAutoNum type="arabicPeriod"/>
            </a:pPr>
            <a:r>
              <a:rPr lang="en-GB" sz="1800" dirty="0">
                <a:effectLst/>
                <a:latin typeface="Times New Roman" panose="02020603050405020304" pitchFamily="18" charset="0"/>
                <a:ea typeface="Aptos" panose="020B0004020202020204" pitchFamily="34" charset="0"/>
                <a:cs typeface="Times New Roman" panose="02020603050405020304" pitchFamily="18" charset="0"/>
              </a:rPr>
              <a:t>2580645 			</a:t>
            </a:r>
            <a:r>
              <a:rPr lang="en-GB" sz="1800" dirty="0" err="1">
                <a:effectLst/>
                <a:latin typeface="Times New Roman" panose="02020603050405020304" pitchFamily="18" charset="0"/>
                <a:ea typeface="Aptos" panose="020B0004020202020204" pitchFamily="34" charset="0"/>
                <a:cs typeface="Times New Roman" panose="02020603050405020304" pitchFamily="18" charset="0"/>
              </a:rPr>
              <a:t>Pemmaraju</a:t>
            </a:r>
            <a:r>
              <a:rPr lang="en-GB" sz="1800" dirty="0">
                <a:effectLst/>
                <a:latin typeface="Times New Roman" panose="02020603050405020304" pitchFamily="18" charset="0"/>
                <a:ea typeface="Aptos" panose="020B0004020202020204" pitchFamily="34" charset="0"/>
                <a:cs typeface="Times New Roman" panose="02020603050405020304" pitchFamily="18" charset="0"/>
              </a:rPr>
              <a:t> </a:t>
            </a:r>
            <a:r>
              <a:rPr lang="en-GB" sz="1800" dirty="0" err="1">
                <a:effectLst/>
                <a:latin typeface="Times New Roman" panose="02020603050405020304" pitchFamily="18" charset="0"/>
                <a:ea typeface="Aptos" panose="020B0004020202020204" pitchFamily="34" charset="0"/>
                <a:cs typeface="Times New Roman" panose="02020603050405020304" pitchFamily="18" charset="0"/>
              </a:rPr>
              <a:t>Srinivasa</a:t>
            </a:r>
            <a:r>
              <a:rPr lang="en-GB" sz="1800" dirty="0">
                <a:effectLst/>
                <a:latin typeface="Times New Roman" panose="02020603050405020304" pitchFamily="18" charset="0"/>
                <a:ea typeface="Aptos" panose="020B0004020202020204" pitchFamily="34" charset="0"/>
                <a:cs typeface="Times New Roman" panose="02020603050405020304" pitchFamily="18" charset="0"/>
              </a:rPr>
              <a:t> Sai </a:t>
            </a:r>
            <a:r>
              <a:rPr lang="en-GB" sz="1800" dirty="0" err="1">
                <a:effectLst/>
                <a:latin typeface="Times New Roman" panose="02020603050405020304" pitchFamily="18" charset="0"/>
                <a:ea typeface="Aptos" panose="020B0004020202020204" pitchFamily="34" charset="0"/>
                <a:cs typeface="Times New Roman" panose="02020603050405020304" pitchFamily="18" charset="0"/>
              </a:rPr>
              <a:t>Pavan</a:t>
            </a:r>
            <a:endParaRPr lang="en-US" sz="1800" dirty="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88AA064E-5F6E-4024-BC28-EDDC3DFC70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1" name="Rectangle 30">
            <a:extLst>
              <a:ext uri="{FF2B5EF4-FFF2-40B4-BE49-F238E27FC236}">
                <a16:creationId xmlns:a16="http://schemas.microsoft.com/office/drawing/2014/main" id="{03B29638-4838-4B9B-B9DB-96E542BAF3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1622937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D9537-586D-DB2A-EC1C-E5E40C7A9967}"/>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600" b="0" i="0" dirty="0">
                <a:solidFill>
                  <a:schemeClr val="tx1">
                    <a:lumMod val="85000"/>
                    <a:lumOff val="15000"/>
                  </a:schemeClr>
                </a:solidFill>
              </a:rPr>
              <a:t>DIRECT PAYMENT </a:t>
            </a:r>
            <a:r>
              <a:rPr lang="en-US" sz="3600" b="0" i="0" dirty="0" smtClean="0">
                <a:solidFill>
                  <a:schemeClr val="tx1">
                    <a:lumMod val="85000"/>
                    <a:lumOff val="15000"/>
                  </a:schemeClr>
                </a:solidFill>
              </a:rPr>
              <a:t>TO </a:t>
            </a:r>
            <a:r>
              <a:rPr lang="en-US" sz="3600" b="0" i="0" dirty="0">
                <a:solidFill>
                  <a:schemeClr val="tx1">
                    <a:lumMod val="85000"/>
                    <a:lumOff val="15000"/>
                  </a:schemeClr>
                </a:solidFill>
              </a:rPr>
              <a:t>VISA</a:t>
            </a:r>
          </a:p>
        </p:txBody>
      </p:sp>
      <p:pic>
        <p:nvPicPr>
          <p:cNvPr id="5" name="Content Placeholder 4">
            <a:extLst>
              <a:ext uri="{FF2B5EF4-FFF2-40B4-BE49-F238E27FC236}">
                <a16:creationId xmlns:a16="http://schemas.microsoft.com/office/drawing/2014/main" id="{793BB804-5D4B-ABEF-9650-14C1730747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633999" y="1361342"/>
            <a:ext cx="6912217" cy="3611633"/>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564590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62759-FFE8-CE13-2FD6-DC72E8895F65}"/>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600" dirty="0">
                <a:solidFill>
                  <a:schemeClr val="tx1">
                    <a:lumMod val="85000"/>
                    <a:lumOff val="15000"/>
                  </a:schemeClr>
                </a:solidFill>
              </a:rPr>
              <a:t>TRN NUMBER  - ON VIEW CHECKING ACCOUNT</a:t>
            </a:r>
          </a:p>
        </p:txBody>
      </p:sp>
      <p:pic>
        <p:nvPicPr>
          <p:cNvPr id="5" name="Content Placeholder 4">
            <a:extLst>
              <a:ext uri="{FF2B5EF4-FFF2-40B4-BE49-F238E27FC236}">
                <a16:creationId xmlns:a16="http://schemas.microsoft.com/office/drawing/2014/main" id="{FDE8F627-FDC7-5821-97BA-AA49325D9667}"/>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33999" y="1223098"/>
            <a:ext cx="6912217" cy="3888122"/>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886577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92C52-26F9-30B5-B09C-FC4268891247}"/>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600" dirty="0">
                <a:solidFill>
                  <a:schemeClr val="tx1">
                    <a:lumMod val="85000"/>
                    <a:lumOff val="15000"/>
                  </a:schemeClr>
                </a:solidFill>
              </a:rPr>
              <a:t>TRN NUMBER - ON VIEW SAVING ACCOUNT</a:t>
            </a:r>
          </a:p>
        </p:txBody>
      </p:sp>
      <p:pic>
        <p:nvPicPr>
          <p:cNvPr id="5" name="Content Placeholder 4">
            <a:extLst>
              <a:ext uri="{FF2B5EF4-FFF2-40B4-BE49-F238E27FC236}">
                <a16:creationId xmlns:a16="http://schemas.microsoft.com/office/drawing/2014/main" id="{62B93ED1-9430-B258-EE0B-C76AE9F207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633999" y="1223098"/>
            <a:ext cx="6912217" cy="3888122"/>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2800654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D15D39-F0E8-FA39-0535-EF4A6EB566C5}"/>
              </a:ext>
            </a:extLst>
          </p:cNvPr>
          <p:cNvPicPr>
            <a:picLocks noChangeAspect="1"/>
          </p:cNvPicPr>
          <p:nvPr/>
        </p:nvPicPr>
        <p:blipFill rotWithShape="1">
          <a:blip r:embed="rId2">
            <a:duotone>
              <a:schemeClr val="bg2">
                <a:shade val="45000"/>
                <a:satMod val="135000"/>
              </a:schemeClr>
              <a:prstClr val="white"/>
            </a:duotone>
            <a:alphaModFix amt="35000"/>
            <a:extLst>
              <a:ext uri="{28A0092B-C50C-407E-A947-70E740481C1C}">
                <a14:useLocalDpi xmlns:a14="http://schemas.microsoft.com/office/drawing/2010/main" val="0"/>
              </a:ext>
            </a:extLst>
          </a:blip>
          <a:srcRect b="2598"/>
          <a:stretch/>
        </p:blipFill>
        <p:spPr>
          <a:xfrm>
            <a:off x="20" y="10"/>
            <a:ext cx="12191980" cy="6857990"/>
          </a:xfrm>
          <a:prstGeom prst="rect">
            <a:avLst/>
          </a:prstGeom>
        </p:spPr>
      </p:pic>
      <p:cxnSp>
        <p:nvCxnSpPr>
          <p:cNvPr id="10" name="Straight Connector 9">
            <a:extLst>
              <a:ext uri="{FF2B5EF4-FFF2-40B4-BE49-F238E27FC236}">
                <a16:creationId xmlns:a16="http://schemas.microsoft.com/office/drawing/2014/main" id="{E9F7CBA9-9D9B-479F-AAB5-BF785971CD8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F3DC8F0-C20F-3047-A990-56F07AB319CC}"/>
              </a:ext>
            </a:extLst>
          </p:cNvPr>
          <p:cNvSpPr>
            <a:spLocks noGrp="1"/>
          </p:cNvSpPr>
          <p:nvPr>
            <p:ph type="title"/>
          </p:nvPr>
        </p:nvSpPr>
        <p:spPr>
          <a:xfrm>
            <a:off x="1097280" y="286603"/>
            <a:ext cx="10058400" cy="1450757"/>
          </a:xfrm>
        </p:spPr>
        <p:txBody>
          <a:bodyPr>
            <a:normAutofit/>
          </a:bodyPr>
          <a:lstStyle/>
          <a:p>
            <a:r>
              <a:rPr lang="en-US" b="1" dirty="0"/>
              <a:t>TECHNOLOGIES USED</a:t>
            </a:r>
            <a:endParaRPr lang="en-IN" b="1" dirty="0"/>
          </a:p>
        </p:txBody>
      </p:sp>
      <p:sp>
        <p:nvSpPr>
          <p:cNvPr id="3" name="Content Placeholder 2">
            <a:extLst>
              <a:ext uri="{FF2B5EF4-FFF2-40B4-BE49-F238E27FC236}">
                <a16:creationId xmlns:a16="http://schemas.microsoft.com/office/drawing/2014/main" id="{E4A1E6D7-42F0-C759-276B-BE7BF5B07C25}"/>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Ø"/>
            </a:pPr>
            <a:r>
              <a:rPr lang="en-IN" dirty="0"/>
              <a:t> Selenium WebDriver </a:t>
            </a:r>
          </a:p>
          <a:p>
            <a:pPr>
              <a:buFont typeface="Wingdings" panose="05000000000000000000" pitchFamily="2" charset="2"/>
              <a:buChar char="Ø"/>
            </a:pPr>
            <a:r>
              <a:rPr lang="en-IN" dirty="0"/>
              <a:t> </a:t>
            </a:r>
            <a:r>
              <a:rPr lang="en-IN" dirty="0" err="1"/>
              <a:t>TestNG</a:t>
            </a:r>
            <a:r>
              <a:rPr lang="en-IN" dirty="0"/>
              <a:t> – Listeners, Screenshots, Assertions, Data Provider </a:t>
            </a:r>
          </a:p>
          <a:p>
            <a:pPr>
              <a:buFont typeface="Wingdings" panose="05000000000000000000" pitchFamily="2" charset="2"/>
              <a:buChar char="Ø"/>
            </a:pPr>
            <a:r>
              <a:rPr lang="en-IN" dirty="0"/>
              <a:t> Cucumber-Java </a:t>
            </a:r>
          </a:p>
          <a:p>
            <a:pPr>
              <a:buFont typeface="Wingdings" panose="05000000000000000000" pitchFamily="2" charset="2"/>
              <a:buChar char="Ø"/>
            </a:pPr>
            <a:r>
              <a:rPr lang="en-IN" dirty="0"/>
              <a:t> </a:t>
            </a:r>
            <a:r>
              <a:rPr lang="en-IN" dirty="0" smtClean="0"/>
              <a:t>Log4j2</a:t>
            </a:r>
            <a:endParaRPr lang="en-IN" dirty="0"/>
          </a:p>
          <a:p>
            <a:pPr>
              <a:buFont typeface="Wingdings" panose="05000000000000000000" pitchFamily="2" charset="2"/>
              <a:buChar char="Ø"/>
            </a:pPr>
            <a:r>
              <a:rPr lang="en-IN" dirty="0"/>
              <a:t> Jira</a:t>
            </a:r>
          </a:p>
        </p:txBody>
      </p:sp>
      <p:sp>
        <p:nvSpPr>
          <p:cNvPr id="12" name="Rectangle 11">
            <a:extLst>
              <a:ext uri="{FF2B5EF4-FFF2-40B4-BE49-F238E27FC236}">
                <a16:creationId xmlns:a16="http://schemas.microsoft.com/office/drawing/2014/main" id="{154480E5-678B-478F-9170-46502C5FB3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4" name="Rectangle 13">
            <a:extLst>
              <a:ext uri="{FF2B5EF4-FFF2-40B4-BE49-F238E27FC236}">
                <a16:creationId xmlns:a16="http://schemas.microsoft.com/office/drawing/2014/main" id="{B598D875-841B-47A7-B4C8-237DBCE2FB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896424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17" name="Picture 16" descr="Electronic circuit board">
            <a:extLst>
              <a:ext uri="{FF2B5EF4-FFF2-40B4-BE49-F238E27FC236}">
                <a16:creationId xmlns:a16="http://schemas.microsoft.com/office/drawing/2014/main" id="{B550879D-9CC7-0275-689E-1501FDB9EF6A}"/>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cxnSp>
        <p:nvCxnSpPr>
          <p:cNvPr id="23" name="Straight Connector 22">
            <a:extLst>
              <a:ext uri="{FF2B5EF4-FFF2-40B4-BE49-F238E27FC236}">
                <a16:creationId xmlns:a16="http://schemas.microsoft.com/office/drawing/2014/main" id="{45549E29-E797-4A00-B030-3AB01640CFD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C0FF18B-0475-B1DB-AB95-CE8F837F5FD8}"/>
              </a:ext>
            </a:extLst>
          </p:cNvPr>
          <p:cNvSpPr>
            <a:spLocks noGrp="1"/>
          </p:cNvSpPr>
          <p:nvPr>
            <p:ph type="title"/>
          </p:nvPr>
        </p:nvSpPr>
        <p:spPr>
          <a:xfrm>
            <a:off x="1097280" y="286603"/>
            <a:ext cx="10058400" cy="1450757"/>
          </a:xfrm>
        </p:spPr>
        <p:txBody>
          <a:bodyPr>
            <a:normAutofit/>
          </a:bodyPr>
          <a:lstStyle/>
          <a:p>
            <a:r>
              <a:rPr lang="en-US" b="1">
                <a:solidFill>
                  <a:schemeClr val="tx1"/>
                </a:solidFill>
              </a:rPr>
              <a:t>SELENIUM WEBDRIVER</a:t>
            </a:r>
            <a:endParaRPr lang="en-IN" b="1">
              <a:solidFill>
                <a:schemeClr val="tx1"/>
              </a:solidFill>
            </a:endParaRPr>
          </a:p>
        </p:txBody>
      </p:sp>
      <p:sp>
        <p:nvSpPr>
          <p:cNvPr id="3" name="Content Placeholder 2">
            <a:extLst>
              <a:ext uri="{FF2B5EF4-FFF2-40B4-BE49-F238E27FC236}">
                <a16:creationId xmlns:a16="http://schemas.microsoft.com/office/drawing/2014/main" id="{86882768-8619-ECB0-82DE-4C0F916F78BC}"/>
              </a:ext>
            </a:extLst>
          </p:cNvPr>
          <p:cNvSpPr>
            <a:spLocks noGrp="1"/>
          </p:cNvSpPr>
          <p:nvPr>
            <p:ph idx="1"/>
          </p:nvPr>
        </p:nvSpPr>
        <p:spPr>
          <a:xfrm>
            <a:off x="1097280" y="1845734"/>
            <a:ext cx="10058400" cy="4023360"/>
          </a:xfrm>
        </p:spPr>
        <p:txBody>
          <a:bodyPr>
            <a:normAutofit lnSpcReduction="10000"/>
          </a:bodyPr>
          <a:lstStyle/>
          <a:p>
            <a:pPr>
              <a:buFont typeface="Wingdings" panose="05000000000000000000" pitchFamily="2" charset="2"/>
              <a:buChar char="q"/>
            </a:pPr>
            <a:r>
              <a:rPr lang="en-US" sz="1800" dirty="0">
                <a:solidFill>
                  <a:schemeClr val="tx1"/>
                </a:solidFill>
              </a:rPr>
              <a:t>  Selenium WebDriver tool is used to automate web application to verify that it works as expected. </a:t>
            </a:r>
          </a:p>
          <a:p>
            <a:pPr>
              <a:buFont typeface="Wingdings" panose="05000000000000000000" pitchFamily="2" charset="2"/>
              <a:buChar char="q"/>
            </a:pPr>
            <a:r>
              <a:rPr lang="en-US" sz="1800" dirty="0">
                <a:solidFill>
                  <a:schemeClr val="tx1"/>
                </a:solidFill>
              </a:rPr>
              <a:t> It support many browser such as Firefox, Chrome, and Safari. However, using the Selenium WebDriver, we can automate testing for web applications only.</a:t>
            </a:r>
          </a:p>
          <a:p>
            <a:pPr>
              <a:buFont typeface="Wingdings" panose="05000000000000000000" pitchFamily="2" charset="2"/>
              <a:buChar char="q"/>
            </a:pPr>
            <a:r>
              <a:rPr lang="en-US" sz="1800" b="1" dirty="0">
                <a:solidFill>
                  <a:schemeClr val="tx1"/>
                </a:solidFill>
              </a:rPr>
              <a:t> WebDriver Methods </a:t>
            </a:r>
            <a:r>
              <a:rPr lang="en-US" sz="1800" dirty="0">
                <a:solidFill>
                  <a:schemeClr val="tx1"/>
                </a:solidFill>
              </a:rPr>
              <a:t>: WebDriver provides a set of methods to interact with web elements and control browser behavior. Some common WebDriver methods include:</a:t>
            </a:r>
          </a:p>
          <a:p>
            <a:pPr marL="514350" indent="-514350">
              <a:buFont typeface="+mj-lt"/>
              <a:buAutoNum type="arabicPeriod"/>
            </a:pPr>
            <a:r>
              <a:rPr lang="en-US" sz="1800" dirty="0">
                <a:solidFill>
                  <a:schemeClr val="tx1"/>
                </a:solidFill>
              </a:rPr>
              <a:t> get(String </a:t>
            </a:r>
            <a:r>
              <a:rPr lang="en-US" sz="1800" dirty="0" err="1">
                <a:solidFill>
                  <a:schemeClr val="tx1"/>
                </a:solidFill>
              </a:rPr>
              <a:t>Url</a:t>
            </a:r>
            <a:r>
              <a:rPr lang="en-US" sz="1800" dirty="0">
                <a:solidFill>
                  <a:schemeClr val="tx1"/>
                </a:solidFill>
              </a:rPr>
              <a:t>)</a:t>
            </a:r>
          </a:p>
          <a:p>
            <a:pPr marL="514350" indent="-514350">
              <a:buFont typeface="+mj-lt"/>
              <a:buAutoNum type="arabicPeriod"/>
            </a:pPr>
            <a:r>
              <a:rPr lang="en-US" sz="1800" dirty="0">
                <a:solidFill>
                  <a:schemeClr val="tx1"/>
                </a:solidFill>
              </a:rPr>
              <a:t> </a:t>
            </a:r>
            <a:r>
              <a:rPr lang="en-US" sz="1800" dirty="0" err="1">
                <a:solidFill>
                  <a:schemeClr val="tx1"/>
                </a:solidFill>
              </a:rPr>
              <a:t>findElement</a:t>
            </a:r>
            <a:r>
              <a:rPr lang="en-US" sz="1800" dirty="0">
                <a:solidFill>
                  <a:schemeClr val="tx1"/>
                </a:solidFill>
              </a:rPr>
              <a:t>(By locator)</a:t>
            </a:r>
          </a:p>
          <a:p>
            <a:pPr marL="514350" indent="-514350">
              <a:buFont typeface="+mj-lt"/>
              <a:buAutoNum type="arabicPeriod"/>
            </a:pPr>
            <a:r>
              <a:rPr lang="en-US" sz="1800" dirty="0">
                <a:solidFill>
                  <a:schemeClr val="tx1"/>
                </a:solidFill>
              </a:rPr>
              <a:t>@findBy--pagefactory</a:t>
            </a:r>
          </a:p>
          <a:p>
            <a:pPr marL="514350" indent="-514350">
              <a:buFont typeface="+mj-lt"/>
              <a:buAutoNum type="arabicPeriod"/>
            </a:pPr>
            <a:r>
              <a:rPr lang="en-US" sz="1800" dirty="0">
                <a:solidFill>
                  <a:schemeClr val="tx1"/>
                </a:solidFill>
              </a:rPr>
              <a:t> click()</a:t>
            </a:r>
          </a:p>
          <a:p>
            <a:pPr marL="514350" indent="-514350">
              <a:buFont typeface="+mj-lt"/>
              <a:buAutoNum type="arabicPeriod"/>
            </a:pPr>
            <a:r>
              <a:rPr lang="en-US" sz="1800" dirty="0" err="1">
                <a:solidFill>
                  <a:schemeClr val="tx1"/>
                </a:solidFill>
              </a:rPr>
              <a:t>sendKeys</a:t>
            </a:r>
            <a:r>
              <a:rPr lang="en-US" sz="1800" dirty="0">
                <a:solidFill>
                  <a:schemeClr val="tx1"/>
                </a:solidFill>
              </a:rPr>
              <a:t>()</a:t>
            </a:r>
          </a:p>
          <a:p>
            <a:pPr marL="514350" indent="-514350">
              <a:buFont typeface="+mj-lt"/>
              <a:buAutoNum type="arabicPeriod"/>
            </a:pPr>
            <a:r>
              <a:rPr lang="en-US" sz="1800" dirty="0" err="1">
                <a:solidFill>
                  <a:schemeClr val="tx1"/>
                </a:solidFill>
              </a:rPr>
              <a:t>getText</a:t>
            </a:r>
            <a:r>
              <a:rPr lang="en-US" sz="1800" dirty="0">
                <a:solidFill>
                  <a:schemeClr val="tx1"/>
                </a:solidFill>
              </a:rPr>
              <a:t>()</a:t>
            </a:r>
            <a:endParaRPr lang="en-IN" sz="1800" dirty="0">
              <a:solidFill>
                <a:schemeClr val="tx1"/>
              </a:solidFill>
            </a:endParaRPr>
          </a:p>
        </p:txBody>
      </p:sp>
      <p:sp>
        <p:nvSpPr>
          <p:cNvPr id="25" name="Rectangle 24">
            <a:extLst>
              <a:ext uri="{FF2B5EF4-FFF2-40B4-BE49-F238E27FC236}">
                <a16:creationId xmlns:a16="http://schemas.microsoft.com/office/drawing/2014/main" id="{C609E9FA-BDDE-45C4-8F5E-974D4208D2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7" name="Rectangle 26">
            <a:extLst>
              <a:ext uri="{FF2B5EF4-FFF2-40B4-BE49-F238E27FC236}">
                <a16:creationId xmlns:a16="http://schemas.microsoft.com/office/drawing/2014/main" id="{7737E529-E43B-4948-B3C4-7F6B806FCC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140220275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17" name="Picture 16" descr="Electronic circuit board">
            <a:extLst>
              <a:ext uri="{FF2B5EF4-FFF2-40B4-BE49-F238E27FC236}">
                <a16:creationId xmlns:a16="http://schemas.microsoft.com/office/drawing/2014/main" id="{B550879D-9CC7-0275-689E-1501FDB9EF6A}"/>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cxnSp>
        <p:nvCxnSpPr>
          <p:cNvPr id="23" name="Straight Connector 22">
            <a:extLst>
              <a:ext uri="{FF2B5EF4-FFF2-40B4-BE49-F238E27FC236}">
                <a16:creationId xmlns:a16="http://schemas.microsoft.com/office/drawing/2014/main" id="{45549E29-E797-4A00-B030-3AB01640CFD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C0FF18B-0475-B1DB-AB95-CE8F837F5FD8}"/>
              </a:ext>
            </a:extLst>
          </p:cNvPr>
          <p:cNvSpPr>
            <a:spLocks noGrp="1"/>
          </p:cNvSpPr>
          <p:nvPr>
            <p:ph type="title"/>
          </p:nvPr>
        </p:nvSpPr>
        <p:spPr>
          <a:xfrm>
            <a:off x="1097280" y="286603"/>
            <a:ext cx="10058400" cy="1450757"/>
          </a:xfrm>
        </p:spPr>
        <p:txBody>
          <a:bodyPr>
            <a:normAutofit/>
          </a:bodyPr>
          <a:lstStyle/>
          <a:p>
            <a:r>
              <a:rPr lang="en-US" b="1" dirty="0">
                <a:solidFill>
                  <a:schemeClr val="tx1"/>
                </a:solidFill>
              </a:rPr>
              <a:t>SELENIUM WEBDRIVER</a:t>
            </a:r>
            <a:endParaRPr lang="en-IN" b="1" dirty="0">
              <a:solidFill>
                <a:schemeClr val="tx1"/>
              </a:solidFill>
            </a:endParaRPr>
          </a:p>
        </p:txBody>
      </p:sp>
      <p:sp>
        <p:nvSpPr>
          <p:cNvPr id="3" name="Content Placeholder 2">
            <a:extLst>
              <a:ext uri="{FF2B5EF4-FFF2-40B4-BE49-F238E27FC236}">
                <a16:creationId xmlns:a16="http://schemas.microsoft.com/office/drawing/2014/main" id="{86882768-8619-ECB0-82DE-4C0F916F78BC}"/>
              </a:ext>
            </a:extLst>
          </p:cNvPr>
          <p:cNvSpPr>
            <a:spLocks noGrp="1"/>
          </p:cNvSpPr>
          <p:nvPr>
            <p:ph idx="1"/>
          </p:nvPr>
        </p:nvSpPr>
        <p:spPr>
          <a:xfrm>
            <a:off x="1097280" y="1853756"/>
            <a:ext cx="10403840" cy="4023360"/>
          </a:xfrm>
        </p:spPr>
        <p:txBody>
          <a:bodyPr>
            <a:normAutofit/>
          </a:bodyPr>
          <a:lstStyle/>
          <a:p>
            <a:pPr>
              <a:buFont typeface="Wingdings" panose="05000000000000000000" pitchFamily="2" charset="2"/>
              <a:buChar char="q"/>
            </a:pPr>
            <a:r>
              <a:rPr lang="en-US" sz="2400" b="1" dirty="0"/>
              <a:t>LOCATORS: </a:t>
            </a:r>
          </a:p>
          <a:p>
            <a:pPr lvl="1">
              <a:buFont typeface="Arial" panose="020B0604020202020204" pitchFamily="34" charset="0"/>
              <a:buChar char="•"/>
            </a:pPr>
            <a:r>
              <a:rPr lang="en-US" dirty="0"/>
              <a:t>  Locators are used to identify and locate the  web elements on a web page. Selenium  WebDriver supports various locator strategies.</a:t>
            </a:r>
          </a:p>
          <a:p>
            <a:pPr>
              <a:buFont typeface="Wingdings" panose="05000000000000000000" pitchFamily="2" charset="2"/>
              <a:buChar char="q"/>
            </a:pPr>
            <a:r>
              <a:rPr lang="en-US" b="1" dirty="0"/>
              <a:t>Types of Locators:</a:t>
            </a:r>
          </a:p>
          <a:p>
            <a:pPr lvl="1">
              <a:buFont typeface="Arial" panose="020B0604020202020204" pitchFamily="34" charset="0"/>
              <a:buChar char="•"/>
            </a:pPr>
            <a:r>
              <a:rPr lang="en-US" dirty="0"/>
              <a:t>  ID</a:t>
            </a:r>
          </a:p>
          <a:p>
            <a:pPr lvl="1">
              <a:buFont typeface="Arial" panose="020B0604020202020204" pitchFamily="34" charset="0"/>
              <a:buChar char="•"/>
            </a:pPr>
            <a:r>
              <a:rPr lang="en-US" dirty="0"/>
              <a:t> Name</a:t>
            </a:r>
          </a:p>
          <a:p>
            <a:pPr lvl="1">
              <a:buFont typeface="Arial" panose="020B0604020202020204" pitchFamily="34" charset="0"/>
              <a:buChar char="•"/>
            </a:pPr>
            <a:r>
              <a:rPr lang="en-US" dirty="0"/>
              <a:t> Class Name</a:t>
            </a:r>
          </a:p>
          <a:p>
            <a:pPr lvl="1">
              <a:buFont typeface="Arial" panose="020B0604020202020204" pitchFamily="34" charset="0"/>
              <a:buChar char="•"/>
            </a:pPr>
            <a:r>
              <a:rPr lang="en-US" sz="2000" dirty="0"/>
              <a:t>Tag Name</a:t>
            </a:r>
          </a:p>
          <a:p>
            <a:pPr lvl="1">
              <a:buFont typeface="Arial" panose="020B0604020202020204" pitchFamily="34" charset="0"/>
              <a:buChar char="•"/>
            </a:pPr>
            <a:r>
              <a:rPr lang="en-US" dirty="0"/>
              <a:t> </a:t>
            </a:r>
            <a:r>
              <a:rPr lang="en-US" dirty="0" err="1"/>
              <a:t>Xpath</a:t>
            </a:r>
            <a:endParaRPr lang="en-US" dirty="0"/>
          </a:p>
          <a:p>
            <a:pPr lvl="1">
              <a:buFont typeface="Arial" panose="020B0604020202020204" pitchFamily="34" charset="0"/>
              <a:buChar char="•"/>
            </a:pPr>
            <a:r>
              <a:rPr lang="en-US" dirty="0"/>
              <a:t> CSS</a:t>
            </a:r>
          </a:p>
          <a:p>
            <a:pPr lvl="1">
              <a:buFont typeface="Arial" panose="020B0604020202020204" pitchFamily="34" charset="0"/>
              <a:buChar char="•"/>
            </a:pPr>
            <a:r>
              <a:rPr lang="en-US" dirty="0"/>
              <a:t> Selector</a:t>
            </a:r>
            <a:endParaRPr lang="en-IN" dirty="0"/>
          </a:p>
        </p:txBody>
      </p:sp>
      <p:sp>
        <p:nvSpPr>
          <p:cNvPr id="25" name="Rectangle 24">
            <a:extLst>
              <a:ext uri="{FF2B5EF4-FFF2-40B4-BE49-F238E27FC236}">
                <a16:creationId xmlns:a16="http://schemas.microsoft.com/office/drawing/2014/main" id="{C609E9FA-BDDE-45C4-8F5E-974D4208D2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7" name="Rectangle 26">
            <a:extLst>
              <a:ext uri="{FF2B5EF4-FFF2-40B4-BE49-F238E27FC236}">
                <a16:creationId xmlns:a16="http://schemas.microsoft.com/office/drawing/2014/main" id="{7737E529-E43B-4948-B3C4-7F6B806FCC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59159008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186AD-2471-0F58-873E-7718730487A6}"/>
              </a:ext>
            </a:extLst>
          </p:cNvPr>
          <p:cNvSpPr>
            <a:spLocks noGrp="1"/>
          </p:cNvSpPr>
          <p:nvPr>
            <p:ph type="title"/>
          </p:nvPr>
        </p:nvSpPr>
        <p:spPr/>
        <p:txBody>
          <a:bodyPr>
            <a:normAutofit/>
          </a:bodyPr>
          <a:lstStyle/>
          <a:p>
            <a:r>
              <a:rPr lang="en-US" b="1" dirty="0"/>
              <a:t>TESTNG LISTENERS </a:t>
            </a:r>
            <a:endParaRPr lang="en-IN" b="1" dirty="0"/>
          </a:p>
        </p:txBody>
      </p:sp>
      <p:sp>
        <p:nvSpPr>
          <p:cNvPr id="3" name="Content Placeholder 2">
            <a:extLst>
              <a:ext uri="{FF2B5EF4-FFF2-40B4-BE49-F238E27FC236}">
                <a16:creationId xmlns:a16="http://schemas.microsoft.com/office/drawing/2014/main" id="{0416CFF7-E77C-A0FD-E339-6E8CB92CBBF0}"/>
              </a:ext>
            </a:extLst>
          </p:cNvPr>
          <p:cNvSpPr>
            <a:spLocks noGrp="1"/>
          </p:cNvSpPr>
          <p:nvPr>
            <p:ph idx="1"/>
          </p:nvPr>
        </p:nvSpPr>
        <p:spPr/>
        <p:txBody>
          <a:bodyPr>
            <a:normAutofit/>
          </a:bodyPr>
          <a:lstStyle/>
          <a:p>
            <a:pPr>
              <a:buFont typeface="Arial" panose="020B0604020202020204" pitchFamily="34" charset="0"/>
              <a:buChar char="•"/>
            </a:pPr>
            <a:r>
              <a:rPr lang="en-IN" dirty="0"/>
              <a:t> TestNG provides the @Listeners annotation which listens to every event that occurs in a selenium code. Listeners are activated either before the test or after the test case. It is an interface that modifies the TestNG behaviour.</a:t>
            </a:r>
          </a:p>
          <a:p>
            <a:pPr>
              <a:buFont typeface="Arial" panose="020B0604020202020204" pitchFamily="34" charset="0"/>
              <a:buChar char="•"/>
            </a:pPr>
            <a:r>
              <a:rPr lang="en-IN" dirty="0"/>
              <a:t> There are many types of listeners which allows you to change the TestNG’s behaviour.</a:t>
            </a:r>
          </a:p>
          <a:p>
            <a:pPr>
              <a:lnSpc>
                <a:spcPct val="107000"/>
              </a:lnSpc>
              <a:spcAft>
                <a:spcPts val="800"/>
              </a:spcAft>
              <a:buFont typeface="Arial" panose="020B0604020202020204" pitchFamily="34" charset="0"/>
              <a:buChar char="•"/>
            </a:pPr>
            <a:r>
              <a:rPr lang="en-IN" sz="180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 Below are the few TestNG listeners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dirty="0" err="1">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IExecutionListener</a:t>
            </a:r>
            <a:r>
              <a:rPr lang="en-IN" sz="180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IN" sz="18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dirty="0" err="1">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ISuiteListener</a:t>
            </a:r>
            <a:r>
              <a:rPr lang="en-IN" sz="1800" dirty="0">
                <a:solidFill>
                  <a:srgbClr val="222222"/>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IN" sz="18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IN" sz="1800" dirty="0" err="1">
                <a:solidFill>
                  <a:srgbClr val="222222"/>
                </a:solidFill>
                <a:effectLst/>
                <a:latin typeface="Arial" panose="020B0604020202020204" pitchFamily="34" charset="0"/>
                <a:ea typeface="Times New Roman" panose="02020603050405020304" pitchFamily="18" charset="0"/>
              </a:rPr>
              <a:t>ITestListener</a:t>
            </a:r>
            <a:r>
              <a:rPr lang="en-IN" sz="1800" dirty="0">
                <a:solidFill>
                  <a:srgbClr val="222222"/>
                </a:solidFill>
                <a:effectLst/>
                <a:latin typeface="Arial" panose="020B0604020202020204" pitchFamily="34" charset="0"/>
                <a:ea typeface="Times New Roman" panose="02020603050405020304" pitchFamily="18" charset="0"/>
              </a:rPr>
              <a:t> </a:t>
            </a:r>
            <a:endParaRPr lang="en-IN" dirty="0"/>
          </a:p>
        </p:txBody>
      </p:sp>
    </p:spTree>
    <p:extLst>
      <p:ext uri="{BB962C8B-B14F-4D97-AF65-F5344CB8AC3E}">
        <p14:creationId xmlns:p14="http://schemas.microsoft.com/office/powerpoint/2010/main" val="251047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D454-1DF3-F660-ABEB-F6800A46AF8F}"/>
              </a:ext>
            </a:extLst>
          </p:cNvPr>
          <p:cNvSpPr>
            <a:spLocks noGrp="1"/>
          </p:cNvSpPr>
          <p:nvPr>
            <p:ph type="title"/>
          </p:nvPr>
        </p:nvSpPr>
        <p:spPr/>
        <p:txBody>
          <a:bodyPr>
            <a:normAutofit/>
          </a:bodyPr>
          <a:lstStyle/>
          <a:p>
            <a:r>
              <a:rPr lang="en-US" b="1" dirty="0"/>
              <a:t>LISTENERS</a:t>
            </a:r>
            <a:endParaRPr lang="en-IN" sz="3600" b="1" dirty="0"/>
          </a:p>
        </p:txBody>
      </p:sp>
      <p:sp>
        <p:nvSpPr>
          <p:cNvPr id="3" name="Content Placeholder 2">
            <a:extLst>
              <a:ext uri="{FF2B5EF4-FFF2-40B4-BE49-F238E27FC236}">
                <a16:creationId xmlns:a16="http://schemas.microsoft.com/office/drawing/2014/main" id="{681757E3-7F9A-290D-BAEC-D1FB7A25B40E}"/>
              </a:ext>
            </a:extLst>
          </p:cNvPr>
          <p:cNvSpPr>
            <a:spLocks noGrp="1"/>
          </p:cNvSpPr>
          <p:nvPr>
            <p:ph idx="1"/>
          </p:nvPr>
        </p:nvSpPr>
        <p:spPr/>
        <p:txBody>
          <a:bodyPr>
            <a:normAutofit/>
          </a:bodyPr>
          <a:lstStyle/>
          <a:p>
            <a:pPr>
              <a:buFont typeface="Wingdings" panose="05000000000000000000" pitchFamily="2" charset="2"/>
              <a:buChar char="q"/>
            </a:pPr>
            <a:r>
              <a:rPr lang="en-IN" sz="2400" dirty="0">
                <a:solidFill>
                  <a:srgbClr val="333333"/>
                </a:solidFill>
                <a:ea typeface="Times New Roman" panose="02020603050405020304" pitchFamily="18" charset="0"/>
              </a:rPr>
              <a:t> Listeners are implemented by the </a:t>
            </a:r>
            <a:r>
              <a:rPr lang="en-IN" sz="2400" b="1" dirty="0">
                <a:solidFill>
                  <a:srgbClr val="333333"/>
                </a:solidFill>
                <a:ea typeface="Times New Roman" panose="02020603050405020304" pitchFamily="18" charset="0"/>
              </a:rPr>
              <a:t>ITestListener </a:t>
            </a:r>
            <a:r>
              <a:rPr lang="en-IN" sz="2400" dirty="0">
                <a:solidFill>
                  <a:srgbClr val="333333"/>
                </a:solidFill>
                <a:ea typeface="Times New Roman" panose="02020603050405020304" pitchFamily="18" charset="0"/>
              </a:rPr>
              <a:t>interface. An ITestListener interface has the following methods.</a:t>
            </a:r>
          </a:p>
          <a:p>
            <a:pPr lvl="1">
              <a:buFont typeface="Arial" panose="020B0604020202020204" pitchFamily="34" charset="0"/>
              <a:buChar char="•"/>
            </a:pPr>
            <a:r>
              <a:rPr lang="en-IN" sz="2400" dirty="0">
                <a:solidFill>
                  <a:srgbClr val="333333"/>
                </a:solidFill>
                <a:effectLst/>
                <a:ea typeface="Times New Roman" panose="02020603050405020304" pitchFamily="18" charset="0"/>
              </a:rPr>
              <a:t> </a:t>
            </a:r>
            <a:r>
              <a:rPr lang="en-IN" sz="2400" dirty="0" err="1">
                <a:solidFill>
                  <a:srgbClr val="333333"/>
                </a:solidFill>
                <a:effectLst/>
                <a:ea typeface="Times New Roman" panose="02020603050405020304" pitchFamily="18" charset="0"/>
              </a:rPr>
              <a:t>onTestStart</a:t>
            </a:r>
            <a:r>
              <a:rPr lang="en-IN" sz="2400" dirty="0">
                <a:solidFill>
                  <a:srgbClr val="333333"/>
                </a:solidFill>
                <a:effectLst/>
                <a:ea typeface="Times New Roman" panose="02020603050405020304" pitchFamily="18" charset="0"/>
              </a:rPr>
              <a:t>() </a:t>
            </a:r>
          </a:p>
          <a:p>
            <a:pPr lvl="1">
              <a:buFont typeface="Arial" panose="020B0604020202020204" pitchFamily="34" charset="0"/>
              <a:buChar char="•"/>
            </a:pPr>
            <a:r>
              <a:rPr lang="en-IN" sz="2400" dirty="0" err="1">
                <a:solidFill>
                  <a:srgbClr val="333333"/>
                </a:solidFill>
                <a:ea typeface="Times New Roman" panose="02020603050405020304" pitchFamily="18" charset="0"/>
              </a:rPr>
              <a:t>onTestSuccess</a:t>
            </a:r>
            <a:r>
              <a:rPr lang="en-IN" sz="2400" dirty="0">
                <a:solidFill>
                  <a:srgbClr val="333333"/>
                </a:solidFill>
                <a:ea typeface="Times New Roman" panose="02020603050405020304" pitchFamily="18" charset="0"/>
              </a:rPr>
              <a:t>()</a:t>
            </a:r>
          </a:p>
          <a:p>
            <a:pPr lvl="1">
              <a:buFont typeface="Arial" panose="020B0604020202020204" pitchFamily="34" charset="0"/>
              <a:buChar char="•"/>
            </a:pPr>
            <a:r>
              <a:rPr lang="en-IN" sz="2400" dirty="0" err="1">
                <a:solidFill>
                  <a:srgbClr val="333333"/>
                </a:solidFill>
                <a:effectLst/>
                <a:ea typeface="Times New Roman" panose="02020603050405020304" pitchFamily="18" charset="0"/>
              </a:rPr>
              <a:t>onTestFailu</a:t>
            </a:r>
            <a:r>
              <a:rPr lang="en-IN" sz="2400" dirty="0" err="1">
                <a:solidFill>
                  <a:srgbClr val="333333"/>
                </a:solidFill>
                <a:ea typeface="Times New Roman" panose="02020603050405020304" pitchFamily="18" charset="0"/>
              </a:rPr>
              <a:t>re</a:t>
            </a:r>
            <a:r>
              <a:rPr lang="en-IN" sz="2400" dirty="0">
                <a:solidFill>
                  <a:srgbClr val="333333"/>
                </a:solidFill>
                <a:ea typeface="Times New Roman" panose="02020603050405020304" pitchFamily="18" charset="0"/>
              </a:rPr>
              <a:t>()</a:t>
            </a:r>
          </a:p>
          <a:p>
            <a:pPr lvl="1">
              <a:buFont typeface="Arial" panose="020B0604020202020204" pitchFamily="34" charset="0"/>
              <a:buChar char="•"/>
            </a:pPr>
            <a:r>
              <a:rPr lang="en-IN" sz="2400" dirty="0" err="1">
                <a:solidFill>
                  <a:srgbClr val="333333"/>
                </a:solidFill>
                <a:effectLst/>
                <a:ea typeface="Times New Roman" panose="02020603050405020304" pitchFamily="18" charset="0"/>
              </a:rPr>
              <a:t>onTestSkipped</a:t>
            </a:r>
            <a:r>
              <a:rPr lang="en-IN" sz="2400" dirty="0">
                <a:solidFill>
                  <a:srgbClr val="333333"/>
                </a:solidFill>
                <a:effectLst/>
                <a:ea typeface="Times New Roman" panose="02020603050405020304" pitchFamily="18" charset="0"/>
              </a:rPr>
              <a:t>()</a:t>
            </a:r>
          </a:p>
          <a:p>
            <a:pPr lvl="1">
              <a:buFont typeface="Arial" panose="020B0604020202020204" pitchFamily="34" charset="0"/>
              <a:buChar char="•"/>
            </a:pPr>
            <a:r>
              <a:rPr lang="en-IN" sz="2400" dirty="0" err="1">
                <a:solidFill>
                  <a:srgbClr val="333333"/>
                </a:solidFill>
                <a:effectLst/>
                <a:ea typeface="Times New Roman" panose="02020603050405020304" pitchFamily="18" charset="0"/>
              </a:rPr>
              <a:t>onTestFailedButWithinSuccessPercentage</a:t>
            </a:r>
            <a:r>
              <a:rPr lang="en-IN" sz="2400" dirty="0">
                <a:solidFill>
                  <a:srgbClr val="333333"/>
                </a:solidFill>
                <a:effectLst/>
                <a:ea typeface="Times New Roman" panose="02020603050405020304" pitchFamily="18" charset="0"/>
              </a:rPr>
              <a:t>()</a:t>
            </a:r>
          </a:p>
          <a:p>
            <a:pPr lvl="1">
              <a:buFont typeface="Arial" panose="020B0604020202020204" pitchFamily="34" charset="0"/>
              <a:buChar char="•"/>
            </a:pPr>
            <a:r>
              <a:rPr lang="en-IN" sz="2400" dirty="0" err="1">
                <a:solidFill>
                  <a:srgbClr val="333333"/>
                </a:solidFill>
                <a:ea typeface="Times New Roman" panose="02020603050405020304" pitchFamily="18" charset="0"/>
              </a:rPr>
              <a:t>onStart</a:t>
            </a:r>
            <a:r>
              <a:rPr lang="en-IN" sz="2400" dirty="0">
                <a:solidFill>
                  <a:srgbClr val="333333"/>
                </a:solidFill>
                <a:ea typeface="Times New Roman" panose="02020603050405020304" pitchFamily="18" charset="0"/>
              </a:rPr>
              <a:t>()</a:t>
            </a:r>
          </a:p>
          <a:p>
            <a:pPr lvl="1">
              <a:buFont typeface="Arial" panose="020B0604020202020204" pitchFamily="34" charset="0"/>
              <a:buChar char="•"/>
            </a:pPr>
            <a:r>
              <a:rPr lang="en-IN" sz="2400" dirty="0" err="1">
                <a:solidFill>
                  <a:srgbClr val="333333"/>
                </a:solidFill>
                <a:ea typeface="Times New Roman" panose="02020603050405020304" pitchFamily="18" charset="0"/>
              </a:rPr>
              <a:t>onFinish</a:t>
            </a:r>
            <a:r>
              <a:rPr lang="en-IN" sz="2400" dirty="0">
                <a:solidFill>
                  <a:srgbClr val="333333"/>
                </a:solidFill>
                <a:ea typeface="Times New Roman" panose="02020603050405020304" pitchFamily="18" charset="0"/>
              </a:rPr>
              <a:t>()</a:t>
            </a:r>
            <a:endParaRPr lang="en-IN" sz="2400" dirty="0">
              <a:effectLst/>
              <a:ea typeface="Times New Roman" panose="02020603050405020304" pitchFamily="18" charset="0"/>
            </a:endParaRPr>
          </a:p>
          <a:p>
            <a:endParaRPr lang="en-IN" sz="2400" dirty="0"/>
          </a:p>
        </p:txBody>
      </p:sp>
    </p:spTree>
    <p:extLst>
      <p:ext uri="{BB962C8B-B14F-4D97-AF65-F5344CB8AC3E}">
        <p14:creationId xmlns:p14="http://schemas.microsoft.com/office/powerpoint/2010/main" val="80861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5FAF2-175E-CCB5-F68E-BFCDC475CB9F}"/>
              </a:ext>
            </a:extLst>
          </p:cNvPr>
          <p:cNvSpPr>
            <a:spLocks noGrp="1"/>
          </p:cNvSpPr>
          <p:nvPr>
            <p:ph type="title"/>
          </p:nvPr>
        </p:nvSpPr>
        <p:spPr>
          <a:xfrm>
            <a:off x="1136985" y="541422"/>
            <a:ext cx="10401872" cy="1245267"/>
          </a:xfrm>
        </p:spPr>
        <p:txBody>
          <a:bodyPr>
            <a:normAutofit/>
          </a:bodyPr>
          <a:lstStyle/>
          <a:p>
            <a:r>
              <a:rPr lang="en-US" b="1" dirty="0"/>
              <a:t>SCREENSHOTS IN SELENIUM</a:t>
            </a:r>
            <a:endParaRPr lang="en-IN" b="1" dirty="0"/>
          </a:p>
        </p:txBody>
      </p:sp>
      <p:sp>
        <p:nvSpPr>
          <p:cNvPr id="3" name="Content Placeholder 2">
            <a:extLst>
              <a:ext uri="{FF2B5EF4-FFF2-40B4-BE49-F238E27FC236}">
                <a16:creationId xmlns:a16="http://schemas.microsoft.com/office/drawing/2014/main" id="{CC35F8EE-749F-F6F0-C327-FF6F885D4B25}"/>
              </a:ext>
            </a:extLst>
          </p:cNvPr>
          <p:cNvSpPr>
            <a:spLocks noGrp="1"/>
          </p:cNvSpPr>
          <p:nvPr>
            <p:ph idx="1"/>
          </p:nvPr>
        </p:nvSpPr>
        <p:spPr>
          <a:xfrm>
            <a:off x="968746" y="1786689"/>
            <a:ext cx="9984635" cy="1444191"/>
          </a:xfrm>
        </p:spPr>
        <p:txBody>
          <a:bodyPr>
            <a:normAutofit/>
          </a:bodyPr>
          <a:lstStyle/>
          <a:p>
            <a:pPr>
              <a:buFont typeface="Wingdings" panose="05000000000000000000" pitchFamily="2" charset="2"/>
              <a:buChar char="q"/>
            </a:pPr>
            <a:r>
              <a:rPr lang="en-IN" sz="1800" dirty="0">
                <a:effectLst/>
                <a:latin typeface="Arial" panose="020B0604020202020204" pitchFamily="34" charset="0"/>
                <a:ea typeface="Times New Roman" panose="02020603050405020304" pitchFamily="18" charset="0"/>
              </a:rPr>
              <a:t> A Screenshot in Selenium WebDriver is used for bug Analysis</a:t>
            </a:r>
          </a:p>
          <a:p>
            <a:pPr>
              <a:buFont typeface="Wingdings" panose="05000000000000000000" pitchFamily="2" charset="2"/>
              <a:buChar char="q"/>
            </a:pPr>
            <a:r>
              <a:rPr lang="en-IN" sz="1800" dirty="0">
                <a:effectLst/>
                <a:latin typeface="Arial" panose="020B0604020202020204" pitchFamily="34" charset="0"/>
                <a:ea typeface="Times New Roman" panose="02020603050405020304" pitchFamily="18" charset="0"/>
              </a:rPr>
              <a:t> Selenium </a:t>
            </a:r>
            <a:r>
              <a:rPr lang="en-IN" sz="1800" dirty="0">
                <a:latin typeface="Arial" panose="020B0604020202020204" pitchFamily="34" charset="0"/>
                <a:ea typeface="Times New Roman" panose="02020603050405020304" pitchFamily="18" charset="0"/>
              </a:rPr>
              <a:t>W</a:t>
            </a:r>
            <a:r>
              <a:rPr lang="en-IN" sz="1800" dirty="0">
                <a:effectLst/>
                <a:latin typeface="Arial" panose="020B0604020202020204" pitchFamily="34" charset="0"/>
                <a:ea typeface="Times New Roman" panose="02020603050405020304" pitchFamily="18" charset="0"/>
              </a:rPr>
              <a:t>ebDriver can automatically takes screenshots during the execution. But if users need to capture a screenshot on their own, they need to use the </a:t>
            </a:r>
            <a:r>
              <a:rPr lang="en-IN" sz="1800" dirty="0" err="1">
                <a:effectLst/>
                <a:latin typeface="Arial" panose="020B0604020202020204" pitchFamily="34" charset="0"/>
                <a:ea typeface="Times New Roman" panose="02020603050405020304" pitchFamily="18" charset="0"/>
              </a:rPr>
              <a:t>TakeScrenshot</a:t>
            </a:r>
            <a:r>
              <a:rPr lang="en-IN" sz="1800" dirty="0">
                <a:effectLst/>
                <a:latin typeface="Arial" panose="020B0604020202020204" pitchFamily="34" charset="0"/>
                <a:ea typeface="Times New Roman" panose="02020603050405020304" pitchFamily="18" charset="0"/>
              </a:rPr>
              <a:t> method which notifies the WebDriver to take the screenshot and store it in Selenium. </a:t>
            </a:r>
          </a:p>
        </p:txBody>
      </p:sp>
      <p:pic>
        <p:nvPicPr>
          <p:cNvPr id="4" name="Picture 3">
            <a:extLst>
              <a:ext uri="{FF2B5EF4-FFF2-40B4-BE49-F238E27FC236}">
                <a16:creationId xmlns:a16="http://schemas.microsoft.com/office/drawing/2014/main" id="{7F485103-A933-D561-CAA4-6D0FDBF64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49010" y="3230880"/>
            <a:ext cx="7502188" cy="2594512"/>
          </a:xfrm>
          <a:prstGeom prst="rect">
            <a:avLst/>
          </a:prstGeom>
          <a:noFill/>
        </p:spPr>
      </p:pic>
    </p:spTree>
    <p:extLst>
      <p:ext uri="{BB962C8B-B14F-4D97-AF65-F5344CB8AC3E}">
        <p14:creationId xmlns:p14="http://schemas.microsoft.com/office/powerpoint/2010/main" val="827939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240F-2220-98FB-9EEF-1DD14E3BCA4C}"/>
              </a:ext>
            </a:extLst>
          </p:cNvPr>
          <p:cNvSpPr>
            <a:spLocks noGrp="1"/>
          </p:cNvSpPr>
          <p:nvPr>
            <p:ph type="title"/>
          </p:nvPr>
        </p:nvSpPr>
        <p:spPr>
          <a:xfrm>
            <a:off x="1097280" y="1076960"/>
            <a:ext cx="10058400" cy="660400"/>
          </a:xfrm>
        </p:spPr>
        <p:txBody>
          <a:bodyPr anchor="ctr">
            <a:noAutofit/>
          </a:bodyPr>
          <a:lstStyle/>
          <a:p>
            <a:r>
              <a:rPr lang="en-US" b="1" dirty="0"/>
              <a:t>SCREENSHOT’S  IN  SELENIUM </a:t>
            </a:r>
            <a:endParaRPr lang="en-IN" b="1" dirty="0"/>
          </a:p>
        </p:txBody>
      </p:sp>
      <p:sp>
        <p:nvSpPr>
          <p:cNvPr id="3" name="Content Placeholder 2">
            <a:extLst>
              <a:ext uri="{FF2B5EF4-FFF2-40B4-BE49-F238E27FC236}">
                <a16:creationId xmlns:a16="http://schemas.microsoft.com/office/drawing/2014/main" id="{3682F15A-52C7-FA0B-6CE0-67038C787E31}"/>
              </a:ext>
            </a:extLst>
          </p:cNvPr>
          <p:cNvSpPr>
            <a:spLocks noGrp="1"/>
          </p:cNvSpPr>
          <p:nvPr>
            <p:ph idx="1"/>
          </p:nvPr>
        </p:nvSpPr>
        <p:spPr/>
        <p:txBody>
          <a:bodyPr anchor="ctr">
            <a:normAutofit/>
          </a:bodyPr>
          <a:lstStyle/>
          <a:p>
            <a:pPr>
              <a:spcBef>
                <a:spcPts val="2025"/>
              </a:spcBef>
              <a:buFont typeface="Wingdings" panose="05000000000000000000" pitchFamily="2" charset="2"/>
              <a:buChar char="q"/>
            </a:pPr>
            <a:r>
              <a:rPr lang="en-IN" sz="1800" b="1" dirty="0">
                <a:effectLst/>
                <a:latin typeface="Helvetica" panose="020B0604020202020204" pitchFamily="34" charset="0"/>
                <a:ea typeface="Times New Roman" panose="02020603050405020304" pitchFamily="18" charset="0"/>
              </a:rPr>
              <a:t> Screenshot for Test Failure:</a:t>
            </a:r>
            <a:endParaRPr lang="en-IN" sz="1800" b="1" dirty="0">
              <a:effectLst/>
              <a:latin typeface="Times New Roman" panose="02020603050405020304" pitchFamily="18" charset="0"/>
              <a:ea typeface="Times New Roman" panose="02020603050405020304" pitchFamily="18" charset="0"/>
            </a:endParaRPr>
          </a:p>
          <a:p>
            <a:pPr>
              <a:spcAft>
                <a:spcPts val="800"/>
              </a:spcAft>
              <a:buFont typeface="Arial" panose="020B0604020202020204" pitchFamily="34" charset="0"/>
              <a:buChar char="•"/>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 If a test fails, the ability to take screenshot in Selenium is especially helpful in understanding what went wrong. An easy way to do this would be to use </a:t>
            </a:r>
            <a:r>
              <a:rPr lang="en-IN" sz="1800" u="sng" dirty="0">
                <a:effectLst/>
                <a:latin typeface="Helvetica" panose="020B0604020202020204" pitchFamily="34" charset="0"/>
                <a:ea typeface="Times New Roman" panose="02020603050405020304" pitchFamily="18" charset="0"/>
                <a:cs typeface="Times New Roman" panose="02020603050405020304" pitchFamily="18" charset="0"/>
                <a:hlinkClick r:id="rId2" tooltip="TestNG Annotations in Selenium Webdriver with Examples"/>
              </a:rPr>
              <a:t>TestNG annotations</a:t>
            </a: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a:t>
            </a:r>
          </a:p>
          <a:p>
            <a:pPr>
              <a:spcAft>
                <a:spcPts val="800"/>
              </a:spcAft>
              <a:buFont typeface="Wingdings" panose="05000000000000000000" pitchFamily="2" charset="2"/>
              <a:buChar char="q"/>
            </a:pP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 Here are the steps to capture a screenshot in Selenium in this case: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spcAft>
                <a:spcPts val="300"/>
              </a:spcAft>
              <a:buSzPts val="1000"/>
              <a:buFont typeface="Arial" panose="020B0604020202020204" pitchFamily="34" charset="0"/>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Create a class. Implement </a:t>
            </a: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TestNG ‘</a:t>
            </a:r>
            <a:r>
              <a:rPr lang="en-IN" sz="1800" b="1" dirty="0" err="1">
                <a:effectLst/>
                <a:latin typeface="Helvetica" panose="020B0604020202020204" pitchFamily="34" charset="0"/>
                <a:ea typeface="Times New Roman" panose="02020603050405020304" pitchFamily="18" charset="0"/>
                <a:cs typeface="Times New Roman" panose="02020603050405020304" pitchFamily="18" charset="0"/>
              </a:rPr>
              <a:t>ITestListener</a:t>
            </a: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a:t>
            </a: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spcAft>
                <a:spcPts val="300"/>
              </a:spcAft>
              <a:buSzPts val="1000"/>
              <a:buFont typeface="Arial" panose="020B0604020202020204" pitchFamily="34" charset="0"/>
              <a:buChar char="•"/>
              <a:tabLst>
                <a:tab pos="457200" algn="l"/>
              </a:tabLst>
            </a:pP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Call the method ‘</a:t>
            </a:r>
            <a:r>
              <a:rPr lang="en-IN" sz="1800" b="1" dirty="0" err="1">
                <a:effectLst/>
                <a:latin typeface="Helvetica" panose="020B0604020202020204" pitchFamily="34" charset="0"/>
                <a:ea typeface="Times New Roman" panose="02020603050405020304" pitchFamily="18" charset="0"/>
                <a:cs typeface="Times New Roman" panose="02020603050405020304" pitchFamily="18" charset="0"/>
              </a:rPr>
              <a:t>onTestFailure</a:t>
            </a:r>
            <a:r>
              <a:rPr lang="en-IN" sz="1800" b="1" dirty="0">
                <a:effectLst/>
                <a:latin typeface="Helvetica" panose="020B0604020202020204" pitchFamily="34" charset="0"/>
                <a:ea typeface="Times New Roman" panose="02020603050405020304" pitchFamily="18" charset="0"/>
                <a:cs typeface="Times New Roman" panose="02020603050405020304" pitchFamily="18" charset="0"/>
              </a:rPr>
              <a:t>’.</a:t>
            </a:r>
            <a:r>
              <a:rPr lang="en-IN" sz="1800" dirty="0">
                <a:effectLst/>
                <a:latin typeface="Helvetica" panose="020B0604020202020204" pitchFamily="34" charset="0"/>
                <a:ea typeface="Times New Roman" panose="02020603050405020304" pitchFamily="18" charset="0"/>
                <a:cs typeface="Times New Roman" panose="02020603050405020304" pitchFamily="18" charset="0"/>
              </a:rPr>
              <a:t>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lvl="0">
              <a:spcAft>
                <a:spcPts val="300"/>
              </a:spcAft>
              <a:buSzPts val="1000"/>
              <a:buFont typeface="Arial" panose="020B0604020202020204" pitchFamily="34" charset="0"/>
              <a:buChar char="•"/>
              <a:tabLst>
                <a:tab pos="457200" algn="l"/>
              </a:tabLst>
            </a:pPr>
            <a:r>
              <a:rPr lang="en-IN" sz="1800" dirty="0">
                <a:effectLst/>
                <a:latin typeface="Roboto" panose="02000000000000000000" pitchFamily="2" charset="0"/>
                <a:ea typeface="Calibri" panose="020F0502020204030204" pitchFamily="34" charset="0"/>
                <a:cs typeface="Times New Roman" panose="02020603050405020304" pitchFamily="18" charset="0"/>
              </a:rPr>
              <a:t>Take screenshot in Selenium is a great way to capture important data quickly and easily. Using the WebDriver method, you can take screenshot in Selenium of any element that is visible on your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Tree>
    <p:extLst>
      <p:ext uri="{BB962C8B-B14F-4D97-AF65-F5344CB8AC3E}">
        <p14:creationId xmlns:p14="http://schemas.microsoft.com/office/powerpoint/2010/main" val="2200741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A928C-00A5-9517-5835-B2C80C0EEACB}"/>
              </a:ext>
            </a:extLst>
          </p:cNvPr>
          <p:cNvSpPr>
            <a:spLocks noGrp="1"/>
          </p:cNvSpPr>
          <p:nvPr>
            <p:ph type="title"/>
          </p:nvPr>
        </p:nvSpPr>
        <p:spPr>
          <a:xfrm>
            <a:off x="1130681" y="382283"/>
            <a:ext cx="6574972" cy="1450757"/>
          </a:xfrm>
        </p:spPr>
        <p:txBody>
          <a:bodyPr>
            <a:normAutofit/>
          </a:bodyPr>
          <a:lstStyle/>
          <a:p>
            <a:r>
              <a:rPr lang="en-US" b="1" dirty="0"/>
              <a:t>CONTENT</a:t>
            </a:r>
            <a:endParaRPr lang="en-IN" b="1" dirty="0"/>
          </a:p>
        </p:txBody>
      </p:sp>
      <p:sp>
        <p:nvSpPr>
          <p:cNvPr id="3" name="Content Placeholder 2">
            <a:extLst>
              <a:ext uri="{FF2B5EF4-FFF2-40B4-BE49-F238E27FC236}">
                <a16:creationId xmlns:a16="http://schemas.microsoft.com/office/drawing/2014/main" id="{BC5EEF5F-EEB1-90EA-5024-E4A13EA30DC7}"/>
              </a:ext>
            </a:extLst>
          </p:cNvPr>
          <p:cNvSpPr>
            <a:spLocks noGrp="1"/>
          </p:cNvSpPr>
          <p:nvPr>
            <p:ph idx="1"/>
          </p:nvPr>
        </p:nvSpPr>
        <p:spPr>
          <a:xfrm>
            <a:off x="1130681" y="2235009"/>
            <a:ext cx="6574973" cy="3670180"/>
          </a:xfrm>
        </p:spPr>
        <p:txBody>
          <a:bodyPr>
            <a:normAutofit/>
          </a:bodyPr>
          <a:lstStyle/>
          <a:p>
            <a:r>
              <a:rPr lang="en-US" b="1" dirty="0"/>
              <a:t> </a:t>
            </a:r>
          </a:p>
          <a:p>
            <a:pPr>
              <a:buFont typeface="Wingdings" panose="05000000000000000000" pitchFamily="2" charset="2"/>
              <a:buChar char="q"/>
            </a:pPr>
            <a:r>
              <a:rPr lang="en-IN" b="1" dirty="0"/>
              <a:t> INTRODUCTION</a:t>
            </a:r>
          </a:p>
          <a:p>
            <a:pPr>
              <a:buFont typeface="Wingdings" panose="05000000000000000000" pitchFamily="2" charset="2"/>
              <a:buChar char="q"/>
            </a:pPr>
            <a:r>
              <a:rPr lang="en-IN" b="1" dirty="0"/>
              <a:t> SCENARIOS USED</a:t>
            </a:r>
          </a:p>
          <a:p>
            <a:pPr>
              <a:buFont typeface="Wingdings" panose="05000000000000000000" pitchFamily="2" charset="2"/>
              <a:buChar char="q"/>
            </a:pPr>
            <a:r>
              <a:rPr lang="en-IN" b="1" dirty="0"/>
              <a:t> TECHNOLOGIES USED </a:t>
            </a:r>
          </a:p>
          <a:p>
            <a:pPr>
              <a:buFont typeface="Wingdings" panose="05000000000000000000" pitchFamily="2" charset="2"/>
              <a:buChar char="q"/>
            </a:pPr>
            <a:r>
              <a:rPr lang="en-IN" b="1" dirty="0"/>
              <a:t>  SCREENSHOTS</a:t>
            </a:r>
          </a:p>
          <a:p>
            <a:pPr marL="0" indent="0">
              <a:buNone/>
            </a:pPr>
            <a:endParaRPr lang="en-IN" b="1" dirty="0"/>
          </a:p>
        </p:txBody>
      </p:sp>
    </p:spTree>
    <p:extLst>
      <p:ext uri="{BB962C8B-B14F-4D97-AF65-F5344CB8AC3E}">
        <p14:creationId xmlns:p14="http://schemas.microsoft.com/office/powerpoint/2010/main" val="4151037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Rectangle 12">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5" name="Straight Connector 14">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CC1E658-9BB5-DDC8-2EA0-F22AE5220229}"/>
              </a:ext>
            </a:extLst>
          </p:cNvPr>
          <p:cNvSpPr>
            <a:spLocks noGrp="1"/>
          </p:cNvSpPr>
          <p:nvPr>
            <p:ph type="title"/>
          </p:nvPr>
        </p:nvSpPr>
        <p:spPr>
          <a:xfrm>
            <a:off x="8004769" y="2827528"/>
            <a:ext cx="4187231" cy="1802384"/>
          </a:xfrm>
        </p:spPr>
        <p:txBody>
          <a:bodyPr vert="horz" lIns="91440" tIns="45720" rIns="91440" bIns="45720" rtlCol="0" anchor="b">
            <a:normAutofit/>
          </a:bodyPr>
          <a:lstStyle/>
          <a:p>
            <a:r>
              <a:rPr lang="en-US" sz="3600" dirty="0">
                <a:solidFill>
                  <a:schemeClr val="tx1">
                    <a:lumMod val="85000"/>
                    <a:lumOff val="15000"/>
                  </a:schemeClr>
                </a:solidFill>
              </a:rPr>
              <a:t>Code Snippet for Screenshot Taking</a:t>
            </a:r>
            <a:br>
              <a:rPr lang="en-US" sz="3600" dirty="0">
                <a:solidFill>
                  <a:schemeClr val="tx1">
                    <a:lumMod val="85000"/>
                    <a:lumOff val="15000"/>
                  </a:schemeClr>
                </a:solidFill>
              </a:rPr>
            </a:br>
            <a:endParaRPr lang="en-US" sz="3600" dirty="0">
              <a:solidFill>
                <a:schemeClr val="tx1">
                  <a:lumMod val="85000"/>
                  <a:lumOff val="15000"/>
                </a:schemeClr>
              </a:solidFill>
            </a:endParaRPr>
          </a:p>
        </p:txBody>
      </p:sp>
      <p:pic>
        <p:nvPicPr>
          <p:cNvPr id="5" name="Content Placeholder 4" descr="A screen shot of a computer program&#10;&#10;Description automatically generated">
            <a:extLst>
              <a:ext uri="{FF2B5EF4-FFF2-40B4-BE49-F238E27FC236}">
                <a16:creationId xmlns:a16="http://schemas.microsoft.com/office/drawing/2014/main" id="{7F3BF1D4-C7F7-5DD3-D64D-7FC3CBDD83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950880" y="640081"/>
            <a:ext cx="6278454" cy="5054156"/>
          </a:xfrm>
          <a:prstGeom prst="rect">
            <a:avLst/>
          </a:prstGeom>
        </p:spPr>
      </p:pic>
      <p:cxnSp>
        <p:nvCxnSpPr>
          <p:cNvPr id="19" name="Straight Connector 18">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3" name="Rectangle 22">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08278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3353-2580-DF5E-734A-25F1AE596A25}"/>
              </a:ext>
            </a:extLst>
          </p:cNvPr>
          <p:cNvSpPr>
            <a:spLocks noGrp="1"/>
          </p:cNvSpPr>
          <p:nvPr>
            <p:ph type="title"/>
          </p:nvPr>
        </p:nvSpPr>
        <p:spPr>
          <a:xfrm>
            <a:off x="1097280" y="286603"/>
            <a:ext cx="10058400" cy="1450757"/>
          </a:xfrm>
        </p:spPr>
        <p:txBody>
          <a:bodyPr>
            <a:normAutofit/>
          </a:bodyPr>
          <a:lstStyle/>
          <a:p>
            <a:r>
              <a:rPr lang="en-US" b="1" dirty="0"/>
              <a:t>ASSERTIONS </a:t>
            </a:r>
            <a:endParaRPr lang="en-IN" b="1" dirty="0"/>
          </a:p>
        </p:txBody>
      </p:sp>
      <p:graphicFrame>
        <p:nvGraphicFramePr>
          <p:cNvPr id="5" name="Content Placeholder 2">
            <a:extLst>
              <a:ext uri="{FF2B5EF4-FFF2-40B4-BE49-F238E27FC236}">
                <a16:creationId xmlns:a16="http://schemas.microsoft.com/office/drawing/2014/main" id="{4953C1F0-4A87-EA0B-C7FF-1F91F54F212A}"/>
              </a:ext>
            </a:extLst>
          </p:cNvPr>
          <p:cNvGraphicFramePr>
            <a:graphicFrameLocks noGrp="1"/>
          </p:cNvGraphicFramePr>
          <p:nvPr>
            <p:ph idx="1"/>
            <p:extLst>
              <p:ext uri="{D42A27DB-BD31-4B8C-83A1-F6EECF244321}">
                <p14:modId xmlns:p14="http://schemas.microsoft.com/office/powerpoint/2010/main" val="45799444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6640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E9F7CBA9-9D9B-479F-AAB5-BF785971CD8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ABFCA7-946D-5E8E-C670-459946287D1D}"/>
              </a:ext>
            </a:extLst>
          </p:cNvPr>
          <p:cNvSpPr>
            <a:spLocks noGrp="1"/>
          </p:cNvSpPr>
          <p:nvPr>
            <p:ph type="title"/>
          </p:nvPr>
        </p:nvSpPr>
        <p:spPr>
          <a:xfrm>
            <a:off x="1097280" y="286603"/>
            <a:ext cx="10058400" cy="1450757"/>
          </a:xfrm>
        </p:spPr>
        <p:txBody>
          <a:bodyPr>
            <a:normAutofit/>
          </a:bodyPr>
          <a:lstStyle/>
          <a:p>
            <a:r>
              <a:rPr lang="en-US" b="1" dirty="0"/>
              <a:t>ASSERTIONS METHODS</a:t>
            </a:r>
            <a:endParaRPr lang="en-IN" b="1" dirty="0"/>
          </a:p>
        </p:txBody>
      </p:sp>
      <p:sp>
        <p:nvSpPr>
          <p:cNvPr id="26" name="Rectangle 25">
            <a:extLst>
              <a:ext uri="{FF2B5EF4-FFF2-40B4-BE49-F238E27FC236}">
                <a16:creationId xmlns:a16="http://schemas.microsoft.com/office/drawing/2014/main" id="{154480E5-678B-478F-9170-46502C5FB3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 name="Rectangle 27">
            <a:extLst>
              <a:ext uri="{FF2B5EF4-FFF2-40B4-BE49-F238E27FC236}">
                <a16:creationId xmlns:a16="http://schemas.microsoft.com/office/drawing/2014/main" id="{B598D875-841B-47A7-B4C8-237DBCE2FB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aphicFrame>
        <p:nvGraphicFramePr>
          <p:cNvPr id="5" name="Content Placeholder 2">
            <a:extLst>
              <a:ext uri="{FF2B5EF4-FFF2-40B4-BE49-F238E27FC236}">
                <a16:creationId xmlns:a16="http://schemas.microsoft.com/office/drawing/2014/main" id="{71E0FA8C-EA94-5252-DD26-A29D23B86633}"/>
              </a:ext>
            </a:extLst>
          </p:cNvPr>
          <p:cNvGraphicFramePr>
            <a:graphicFrameLocks noGrp="1"/>
          </p:cNvGraphicFramePr>
          <p:nvPr>
            <p:ph idx="1"/>
            <p:extLst>
              <p:ext uri="{D42A27DB-BD31-4B8C-83A1-F6EECF244321}">
                <p14:modId xmlns:p14="http://schemas.microsoft.com/office/powerpoint/2010/main" val="3894371426"/>
              </p:ext>
            </p:extLst>
          </p:nvPr>
        </p:nvGraphicFramePr>
        <p:xfrm>
          <a:off x="314960" y="1861057"/>
          <a:ext cx="10962640" cy="287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675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99BE-5FF6-2D46-145B-A6B8B11806A0}"/>
              </a:ext>
            </a:extLst>
          </p:cNvPr>
          <p:cNvSpPr>
            <a:spLocks noGrp="1"/>
          </p:cNvSpPr>
          <p:nvPr>
            <p:ph type="title"/>
          </p:nvPr>
        </p:nvSpPr>
        <p:spPr/>
        <p:txBody>
          <a:bodyPr>
            <a:normAutofit/>
          </a:bodyPr>
          <a:lstStyle/>
          <a:p>
            <a:r>
              <a:rPr lang="en-US" b="1" dirty="0"/>
              <a:t>TYPES OF ASSERTION</a:t>
            </a:r>
            <a:endParaRPr lang="en-IN" b="1" dirty="0"/>
          </a:p>
        </p:txBody>
      </p:sp>
      <p:sp>
        <p:nvSpPr>
          <p:cNvPr id="3" name="Content Placeholder 2">
            <a:extLst>
              <a:ext uri="{FF2B5EF4-FFF2-40B4-BE49-F238E27FC236}">
                <a16:creationId xmlns:a16="http://schemas.microsoft.com/office/drawing/2014/main" id="{7F54378A-6E25-C03F-9DE4-42E7419AB140}"/>
              </a:ext>
            </a:extLst>
          </p:cNvPr>
          <p:cNvSpPr>
            <a:spLocks noGrp="1"/>
          </p:cNvSpPr>
          <p:nvPr>
            <p:ph idx="1"/>
          </p:nvPr>
        </p:nvSpPr>
        <p:spPr>
          <a:xfrm>
            <a:off x="1097280" y="1991360"/>
            <a:ext cx="10058400" cy="3569324"/>
          </a:xfrm>
        </p:spPr>
        <p:txBody>
          <a:bodyPr>
            <a:normAutofit/>
          </a:bodyPr>
          <a:lstStyle/>
          <a:p>
            <a:pPr>
              <a:buFont typeface="Wingdings" panose="05000000000000000000" pitchFamily="2" charset="2"/>
              <a:buChar char="q"/>
            </a:pPr>
            <a:r>
              <a:rPr lang="en-US" b="1" dirty="0"/>
              <a:t> Types of Assertions :</a:t>
            </a:r>
          </a:p>
          <a:p>
            <a:pPr marL="457200" indent="-457200">
              <a:buFont typeface="+mj-lt"/>
              <a:buAutoNum type="arabicPeriod"/>
            </a:pPr>
            <a:r>
              <a:rPr lang="en-US" b="1" dirty="0"/>
              <a:t>Hard Assertions</a:t>
            </a:r>
          </a:p>
          <a:p>
            <a:pPr marL="457200" indent="-457200">
              <a:buFont typeface="+mj-lt"/>
              <a:buAutoNum type="arabicPeriod"/>
            </a:pPr>
            <a:r>
              <a:rPr lang="en-US" b="1" dirty="0"/>
              <a:t>Soft Assertions</a:t>
            </a:r>
          </a:p>
          <a:p>
            <a:pPr marL="0" indent="0">
              <a:buNone/>
            </a:pPr>
            <a:endParaRPr lang="en-US" b="1" dirty="0"/>
          </a:p>
          <a:p>
            <a:pPr>
              <a:buFont typeface="Wingdings" panose="05000000000000000000" pitchFamily="2" charset="2"/>
              <a:buChar char="q"/>
            </a:pPr>
            <a:r>
              <a:rPr lang="en-US" b="1" dirty="0"/>
              <a:t> Hard Assertions :</a:t>
            </a:r>
            <a:r>
              <a:rPr lang="en-US" dirty="0"/>
              <a:t>This Assertions throws out the failure/Exception immediately. When test fails , it stops execution there itself the rest of statements won't execute </a:t>
            </a:r>
            <a:r>
              <a:rPr lang="en-US" b="1" dirty="0"/>
              <a:t>.</a:t>
            </a:r>
          </a:p>
          <a:p>
            <a:pPr marL="0" indent="0">
              <a:buNone/>
            </a:pPr>
            <a:endParaRPr lang="en-US" b="1" dirty="0"/>
          </a:p>
          <a:p>
            <a:pPr>
              <a:buFont typeface="Wingdings" panose="05000000000000000000" pitchFamily="2" charset="2"/>
              <a:buChar char="q"/>
            </a:pPr>
            <a:r>
              <a:rPr lang="en-US" b="1" dirty="0"/>
              <a:t> Syntax : </a:t>
            </a:r>
            <a:r>
              <a:rPr lang="en-US" dirty="0"/>
              <a:t>Assert.assertEquals(actualTitle,</a:t>
            </a:r>
            <a:r>
              <a:rPr lang="en-US" dirty="0" err="1"/>
              <a:t>expectedTitle</a:t>
            </a:r>
            <a:r>
              <a:rPr lang="en-US" dirty="0"/>
              <a:t>,”Custom Message”);</a:t>
            </a:r>
            <a:endParaRPr lang="en-IN" dirty="0"/>
          </a:p>
        </p:txBody>
      </p:sp>
    </p:spTree>
    <p:extLst>
      <p:ext uri="{BB962C8B-B14F-4D97-AF65-F5344CB8AC3E}">
        <p14:creationId xmlns:p14="http://schemas.microsoft.com/office/powerpoint/2010/main" val="2276087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FCFF-C631-7783-293D-A10E87C48735}"/>
              </a:ext>
            </a:extLst>
          </p:cNvPr>
          <p:cNvSpPr>
            <a:spLocks noGrp="1"/>
          </p:cNvSpPr>
          <p:nvPr>
            <p:ph type="title"/>
          </p:nvPr>
        </p:nvSpPr>
        <p:spPr/>
        <p:txBody>
          <a:bodyPr>
            <a:normAutofit/>
          </a:bodyPr>
          <a:lstStyle/>
          <a:p>
            <a:r>
              <a:rPr lang="en-US" b="1" dirty="0"/>
              <a:t>TYPES OF ASSERTIONS</a:t>
            </a:r>
            <a:endParaRPr lang="en-IN" b="1" dirty="0"/>
          </a:p>
        </p:txBody>
      </p:sp>
      <p:sp>
        <p:nvSpPr>
          <p:cNvPr id="3" name="Content Placeholder 2">
            <a:extLst>
              <a:ext uri="{FF2B5EF4-FFF2-40B4-BE49-F238E27FC236}">
                <a16:creationId xmlns:a16="http://schemas.microsoft.com/office/drawing/2014/main" id="{436236E3-386D-3243-477F-0890CDDC8B9C}"/>
              </a:ext>
            </a:extLst>
          </p:cNvPr>
          <p:cNvSpPr>
            <a:spLocks noGrp="1"/>
          </p:cNvSpPr>
          <p:nvPr>
            <p:ph idx="1"/>
          </p:nvPr>
        </p:nvSpPr>
        <p:spPr>
          <a:xfrm>
            <a:off x="1097280" y="1879732"/>
            <a:ext cx="10058400" cy="3559031"/>
          </a:xfrm>
        </p:spPr>
        <p:txBody>
          <a:bodyPr>
            <a:normAutofit/>
          </a:bodyPr>
          <a:lstStyle/>
          <a:p>
            <a:pPr>
              <a:buFont typeface="Wingdings" panose="05000000000000000000" pitchFamily="2" charset="2"/>
              <a:buChar char="q"/>
            </a:pPr>
            <a:r>
              <a:rPr lang="en-US" b="1" dirty="0"/>
              <a:t> Soft Assertion </a:t>
            </a:r>
            <a:r>
              <a:rPr lang="en-US" dirty="0"/>
              <a:t>:This type of assertions do not throw an exception immediately when an assertion fails and continues with the next step of statement execution.</a:t>
            </a:r>
          </a:p>
          <a:p>
            <a:pPr>
              <a:buFont typeface="Wingdings" panose="05000000000000000000" pitchFamily="2" charset="2"/>
              <a:buChar char="q"/>
            </a:pPr>
            <a:endParaRPr lang="en-US" dirty="0"/>
          </a:p>
          <a:p>
            <a:pPr>
              <a:buFont typeface="Wingdings" panose="05000000000000000000" pitchFamily="2" charset="2"/>
              <a:buChar char="q"/>
            </a:pPr>
            <a:r>
              <a:rPr lang="en-US" dirty="0"/>
              <a:t> </a:t>
            </a:r>
            <a:r>
              <a:rPr lang="en-US" b="1" dirty="0" err="1"/>
              <a:t>SoftAssert</a:t>
            </a:r>
            <a:r>
              <a:rPr lang="en-US" b="1" dirty="0"/>
              <a:t> </a:t>
            </a:r>
            <a:r>
              <a:rPr lang="en-US" b="1" dirty="0" err="1"/>
              <a:t>softAssert</a:t>
            </a:r>
            <a:r>
              <a:rPr lang="en-US" b="1" dirty="0"/>
              <a:t> = new </a:t>
            </a:r>
            <a:r>
              <a:rPr lang="en-US" b="1" dirty="0" err="1"/>
              <a:t>SoftAssert</a:t>
            </a:r>
            <a:r>
              <a:rPr lang="en-US" b="1" dirty="0"/>
              <a:t>(); </a:t>
            </a:r>
            <a:r>
              <a:rPr lang="en-US" dirty="0"/>
              <a:t>--- Creating  a Class </a:t>
            </a:r>
            <a:r>
              <a:rPr lang="en-US" dirty="0" err="1"/>
              <a:t>SoftAssert</a:t>
            </a:r>
            <a:r>
              <a:rPr lang="en-US" dirty="0"/>
              <a:t> with an Object.</a:t>
            </a:r>
          </a:p>
          <a:p>
            <a:pPr>
              <a:buFont typeface="Wingdings" panose="05000000000000000000" pitchFamily="2" charset="2"/>
              <a:buChar char="q"/>
            </a:pPr>
            <a:endParaRPr lang="en-US" dirty="0"/>
          </a:p>
          <a:p>
            <a:pPr>
              <a:buFont typeface="Wingdings" panose="05000000000000000000" pitchFamily="2" charset="2"/>
              <a:buChar char="q"/>
            </a:pPr>
            <a:r>
              <a:rPr lang="en-US" dirty="0"/>
              <a:t> </a:t>
            </a:r>
            <a:r>
              <a:rPr lang="en-US" b="1" dirty="0" err="1"/>
              <a:t>SoftAssert.assertAll</a:t>
            </a:r>
            <a:r>
              <a:rPr lang="en-US" b="1" dirty="0"/>
              <a:t>(); </a:t>
            </a:r>
            <a:r>
              <a:rPr lang="en-US" dirty="0"/>
              <a:t>---- This is used to catch Exception at end of test case Execution.</a:t>
            </a:r>
          </a:p>
          <a:p>
            <a:pPr>
              <a:buFont typeface="Wingdings" panose="05000000000000000000" pitchFamily="2" charset="2"/>
              <a:buChar char="q"/>
            </a:pPr>
            <a:endParaRPr lang="en-US" dirty="0"/>
          </a:p>
          <a:p>
            <a:pPr>
              <a:buFont typeface="Wingdings" panose="05000000000000000000" pitchFamily="2" charset="2"/>
              <a:buChar char="q"/>
            </a:pPr>
            <a:r>
              <a:rPr lang="en-US" b="1" dirty="0"/>
              <a:t>Syntax </a:t>
            </a:r>
            <a:r>
              <a:rPr lang="en-US" dirty="0"/>
              <a:t>: </a:t>
            </a:r>
            <a:r>
              <a:rPr lang="en-US" dirty="0" err="1"/>
              <a:t>SoftAssert.assertEquals</a:t>
            </a:r>
            <a:r>
              <a:rPr lang="en-US" dirty="0"/>
              <a:t>(</a:t>
            </a:r>
            <a:r>
              <a:rPr lang="en-US" dirty="0" err="1"/>
              <a:t>actualTitle,expectedTitle</a:t>
            </a:r>
            <a:r>
              <a:rPr lang="en-US" dirty="0"/>
              <a:t>);</a:t>
            </a:r>
            <a:endParaRPr lang="en-IN" dirty="0"/>
          </a:p>
        </p:txBody>
      </p:sp>
    </p:spTree>
    <p:extLst>
      <p:ext uri="{BB962C8B-B14F-4D97-AF65-F5344CB8AC3E}">
        <p14:creationId xmlns:p14="http://schemas.microsoft.com/office/powerpoint/2010/main" val="2151832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8BD8-CDCB-F3B7-A179-85C09A287AA1}"/>
              </a:ext>
            </a:extLst>
          </p:cNvPr>
          <p:cNvSpPr>
            <a:spLocks noGrp="1"/>
          </p:cNvSpPr>
          <p:nvPr>
            <p:ph type="title"/>
          </p:nvPr>
        </p:nvSpPr>
        <p:spPr>
          <a:xfrm>
            <a:off x="961684" y="459988"/>
            <a:ext cx="10909073" cy="1057655"/>
          </a:xfrm>
        </p:spPr>
        <p:txBody>
          <a:bodyPr vert="horz" lIns="91440" tIns="45720" rIns="91440" bIns="45720" rtlCol="0" anchor="b">
            <a:normAutofit/>
          </a:bodyPr>
          <a:lstStyle/>
          <a:p>
            <a:r>
              <a:rPr lang="en-US" b="1" dirty="0">
                <a:solidFill>
                  <a:schemeClr val="tx1"/>
                </a:solidFill>
              </a:rPr>
              <a:t>Code Snippet of Assertion Equals / NotEquals</a:t>
            </a:r>
          </a:p>
        </p:txBody>
      </p:sp>
      <p:pic>
        <p:nvPicPr>
          <p:cNvPr id="5" name="Content Placeholder 4" descr="A screenshot of a computer program">
            <a:extLst>
              <a:ext uri="{FF2B5EF4-FFF2-40B4-BE49-F238E27FC236}">
                <a16:creationId xmlns:a16="http://schemas.microsoft.com/office/drawing/2014/main" id="{761A7567-1A1A-661E-4E73-00863F04CB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066800" y="2024809"/>
            <a:ext cx="10058400" cy="3604673"/>
          </a:xfrm>
          <a:prstGeom prst="rect">
            <a:avLst/>
          </a:prstGeom>
        </p:spPr>
      </p:pic>
    </p:spTree>
    <p:extLst>
      <p:ext uri="{BB962C8B-B14F-4D97-AF65-F5344CB8AC3E}">
        <p14:creationId xmlns:p14="http://schemas.microsoft.com/office/powerpoint/2010/main" val="1534089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76C5-8DA6-442E-F5D2-957B4369BC82}"/>
              </a:ext>
            </a:extLst>
          </p:cNvPr>
          <p:cNvSpPr>
            <a:spLocks noGrp="1"/>
          </p:cNvSpPr>
          <p:nvPr>
            <p:ph type="title"/>
          </p:nvPr>
        </p:nvSpPr>
        <p:spPr>
          <a:xfrm>
            <a:off x="814473" y="580744"/>
            <a:ext cx="10909073" cy="1057655"/>
          </a:xfrm>
        </p:spPr>
        <p:txBody>
          <a:bodyPr vert="horz" lIns="91440" tIns="45720" rIns="91440" bIns="45720" rtlCol="0" anchor="b">
            <a:normAutofit/>
          </a:bodyPr>
          <a:lstStyle/>
          <a:p>
            <a:r>
              <a:rPr lang="en-US" b="1" dirty="0">
                <a:solidFill>
                  <a:schemeClr val="tx1"/>
                </a:solidFill>
              </a:rPr>
              <a:t>Code Snippet of Assertion TRUE / FALSE</a:t>
            </a:r>
          </a:p>
        </p:txBody>
      </p:sp>
      <p:pic>
        <p:nvPicPr>
          <p:cNvPr id="5" name="Content Placeholder 4" descr="A screenshot of a computer program&#10;&#10;Description automatically generated">
            <a:extLst>
              <a:ext uri="{FF2B5EF4-FFF2-40B4-BE49-F238E27FC236}">
                <a16:creationId xmlns:a16="http://schemas.microsoft.com/office/drawing/2014/main" id="{C543074F-2F7D-1DBC-746B-BFF34C502E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096963" y="2073165"/>
            <a:ext cx="10058400" cy="3568921"/>
          </a:xfrm>
          <a:prstGeom prst="rect">
            <a:avLst/>
          </a:prstGeom>
        </p:spPr>
      </p:pic>
    </p:spTree>
    <p:extLst>
      <p:ext uri="{BB962C8B-B14F-4D97-AF65-F5344CB8AC3E}">
        <p14:creationId xmlns:p14="http://schemas.microsoft.com/office/powerpoint/2010/main" val="450230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BE04-A40B-3286-418A-14761E78C6D3}"/>
              </a:ext>
            </a:extLst>
          </p:cNvPr>
          <p:cNvSpPr>
            <a:spLocks noGrp="1"/>
          </p:cNvSpPr>
          <p:nvPr>
            <p:ph type="title"/>
          </p:nvPr>
        </p:nvSpPr>
        <p:spPr/>
        <p:txBody>
          <a:bodyPr>
            <a:normAutofit/>
          </a:bodyPr>
          <a:lstStyle/>
          <a:p>
            <a:r>
              <a:rPr lang="en-GB" b="1" dirty="0"/>
              <a:t>OUTPUT OF ASSERTION</a:t>
            </a:r>
            <a:endParaRPr lang="en-IN" b="1" dirty="0"/>
          </a:p>
        </p:txBody>
      </p:sp>
      <p:pic>
        <p:nvPicPr>
          <p:cNvPr id="3" name="Picture 2"/>
          <p:cNvPicPr>
            <a:picLocks noChangeAspect="1"/>
          </p:cNvPicPr>
          <p:nvPr/>
        </p:nvPicPr>
        <p:blipFill>
          <a:blip r:embed="rId2"/>
          <a:stretch>
            <a:fillRect/>
          </a:stretch>
        </p:blipFill>
        <p:spPr>
          <a:xfrm>
            <a:off x="1509203" y="1845734"/>
            <a:ext cx="9303799" cy="3908838"/>
          </a:xfrm>
          <a:prstGeom prst="rect">
            <a:avLst/>
          </a:prstGeom>
        </p:spPr>
      </p:pic>
      <p:sp>
        <p:nvSpPr>
          <p:cNvPr id="4" name="Content Placeholder 3"/>
          <p:cNvSpPr>
            <a:spLocks noGrp="1"/>
          </p:cNvSpPr>
          <p:nvPr>
            <p:ph idx="1"/>
          </p:nvPr>
        </p:nvSpPr>
        <p:spPr>
          <a:xfrm>
            <a:off x="1509204" y="1845734"/>
            <a:ext cx="9223899" cy="4023360"/>
          </a:xfrm>
        </p:spPr>
        <p:txBody>
          <a:bodyPr/>
          <a:lstStyle/>
          <a:p>
            <a:endParaRPr lang="en-IN" dirty="0"/>
          </a:p>
        </p:txBody>
      </p:sp>
    </p:spTree>
    <p:extLst>
      <p:ext uri="{BB962C8B-B14F-4D97-AF65-F5344CB8AC3E}">
        <p14:creationId xmlns:p14="http://schemas.microsoft.com/office/powerpoint/2010/main" val="2551698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7F907-17EA-6359-AE12-1A82BF78876B}"/>
              </a:ext>
            </a:extLst>
          </p:cNvPr>
          <p:cNvSpPr>
            <a:spLocks noGrp="1"/>
          </p:cNvSpPr>
          <p:nvPr>
            <p:ph type="title"/>
          </p:nvPr>
        </p:nvSpPr>
        <p:spPr/>
        <p:txBody>
          <a:bodyPr>
            <a:normAutofit/>
          </a:bodyPr>
          <a:lstStyle/>
          <a:p>
            <a:r>
              <a:rPr lang="en-US" b="1" dirty="0"/>
              <a:t>DATA DRIVEN TESTING </a:t>
            </a:r>
            <a:endParaRPr lang="en-IN" b="1" dirty="0"/>
          </a:p>
        </p:txBody>
      </p:sp>
      <p:sp>
        <p:nvSpPr>
          <p:cNvPr id="3" name="Content Placeholder 2">
            <a:extLst>
              <a:ext uri="{FF2B5EF4-FFF2-40B4-BE49-F238E27FC236}">
                <a16:creationId xmlns:a16="http://schemas.microsoft.com/office/drawing/2014/main" id="{4A969D9D-66AF-D7C4-46DB-F00AB5747A75}"/>
              </a:ext>
            </a:extLst>
          </p:cNvPr>
          <p:cNvSpPr>
            <a:spLocks noGrp="1"/>
          </p:cNvSpPr>
          <p:nvPr>
            <p:ph idx="1"/>
          </p:nvPr>
        </p:nvSpPr>
        <p:spPr>
          <a:xfrm>
            <a:off x="914400" y="1920996"/>
            <a:ext cx="10058400" cy="3821141"/>
          </a:xfrm>
        </p:spPr>
        <p:txBody>
          <a:bodyPr>
            <a:normAutofit/>
          </a:bodyPr>
          <a:lstStyle/>
          <a:p>
            <a:pPr lvl="1">
              <a:buFont typeface="Wingdings" panose="05000000000000000000" pitchFamily="2" charset="2"/>
              <a:buChar char="q"/>
            </a:pPr>
            <a:r>
              <a:rPr lang="en-US" sz="2000" dirty="0"/>
              <a:t> Software testing can be a time-consuming slog. Using Data-Driven Testing(DDT), a revolutionary approach that leverages external data for efficient and effective testing. With DDT, you write less code, cover more scenarios, and maintaining tests are easy.</a:t>
            </a:r>
          </a:p>
          <a:p>
            <a:pPr lvl="1">
              <a:buFont typeface="Wingdings" panose="05000000000000000000" pitchFamily="2" charset="2"/>
              <a:buChar char="q"/>
            </a:pPr>
            <a:endParaRPr lang="en-US" sz="2000" dirty="0"/>
          </a:p>
          <a:p>
            <a:pPr lvl="1">
              <a:buFont typeface="Wingdings" panose="05000000000000000000" pitchFamily="2" charset="2"/>
              <a:buChar char="q"/>
            </a:pPr>
            <a:endParaRPr lang="en-US" sz="2000" dirty="0"/>
          </a:p>
          <a:p>
            <a:pPr lvl="1">
              <a:buFont typeface="Wingdings" panose="05000000000000000000" pitchFamily="2" charset="2"/>
              <a:buChar char="q"/>
            </a:pPr>
            <a:r>
              <a:rPr lang="en-US" sz="2000" dirty="0"/>
              <a:t> </a:t>
            </a:r>
            <a:r>
              <a:rPr lang="en-US" sz="2000" dirty="0" err="1"/>
              <a:t>Automate’s</a:t>
            </a:r>
            <a:r>
              <a:rPr lang="en-US" sz="2000" dirty="0"/>
              <a:t> tests using data from external sources(spreadsheets, databases, etc.)</a:t>
            </a:r>
          </a:p>
          <a:p>
            <a:pPr lvl="1">
              <a:buFont typeface="Wingdings" panose="05000000000000000000" pitchFamily="2" charset="2"/>
              <a:buChar char="q"/>
            </a:pPr>
            <a:endParaRPr lang="en-US" sz="2000" dirty="0"/>
          </a:p>
          <a:p>
            <a:pPr lvl="1">
              <a:buFont typeface="Wingdings" panose="05000000000000000000" pitchFamily="2" charset="2"/>
              <a:buChar char="q"/>
            </a:pPr>
            <a:endParaRPr lang="en-US" sz="2000" dirty="0"/>
          </a:p>
          <a:p>
            <a:pPr lvl="1">
              <a:buFont typeface="Wingdings" panose="05000000000000000000" pitchFamily="2" charset="2"/>
              <a:buChar char="q"/>
            </a:pPr>
            <a:r>
              <a:rPr lang="en-US" sz="2000" dirty="0"/>
              <a:t>  This </a:t>
            </a:r>
            <a:r>
              <a:rPr lang="en-US" sz="2000" dirty="0" err="1"/>
              <a:t>Execute’s</a:t>
            </a:r>
            <a:r>
              <a:rPr lang="en-US" sz="2000" dirty="0"/>
              <a:t> a single test script with multiple data sets, maximizing coverage.</a:t>
            </a:r>
            <a:endParaRPr lang="en-IN" dirty="0"/>
          </a:p>
        </p:txBody>
      </p:sp>
    </p:spTree>
    <p:extLst>
      <p:ext uri="{BB962C8B-B14F-4D97-AF65-F5344CB8AC3E}">
        <p14:creationId xmlns:p14="http://schemas.microsoft.com/office/powerpoint/2010/main" val="943482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FDB9-E0C7-0807-5D6A-A714CF333D8B}"/>
              </a:ext>
            </a:extLst>
          </p:cNvPr>
          <p:cNvSpPr>
            <a:spLocks noGrp="1"/>
          </p:cNvSpPr>
          <p:nvPr>
            <p:ph type="title"/>
          </p:nvPr>
        </p:nvSpPr>
        <p:spPr>
          <a:xfrm>
            <a:off x="1561354" y="963508"/>
            <a:ext cx="8761413" cy="706964"/>
          </a:xfrm>
        </p:spPr>
        <p:txBody>
          <a:bodyPr vert="horz" lIns="91440" tIns="45720" rIns="91440" bIns="45720" rtlCol="0" anchor="b">
            <a:noAutofit/>
          </a:bodyPr>
          <a:lstStyle/>
          <a:p>
            <a:r>
              <a:rPr lang="en-US" b="1" dirty="0"/>
              <a:t>BENEFITS AND COMPONETS OF DDT</a:t>
            </a:r>
            <a:endParaRPr lang="en-US" dirty="0"/>
          </a:p>
        </p:txBody>
      </p:sp>
      <p:sp>
        <p:nvSpPr>
          <p:cNvPr id="3" name="Text Placeholder 2">
            <a:extLst>
              <a:ext uri="{FF2B5EF4-FFF2-40B4-BE49-F238E27FC236}">
                <a16:creationId xmlns:a16="http://schemas.microsoft.com/office/drawing/2014/main" id="{0CA248C9-D3DD-5C55-825B-9D9185546FD7}"/>
              </a:ext>
            </a:extLst>
          </p:cNvPr>
          <p:cNvSpPr>
            <a:spLocks/>
          </p:cNvSpPr>
          <p:nvPr/>
        </p:nvSpPr>
        <p:spPr>
          <a:xfrm>
            <a:off x="1276191" y="2405988"/>
            <a:ext cx="4543647" cy="677515"/>
          </a:xfrm>
          <a:prstGeom prst="rect">
            <a:avLst/>
          </a:prstGeom>
        </p:spPr>
        <p:txBody>
          <a:bodyPr>
            <a:normAutofit/>
          </a:bodyPr>
          <a:lstStyle/>
          <a:p>
            <a:pPr algn="ctr" defTabSz="420624">
              <a:spcAft>
                <a:spcPts val="600"/>
              </a:spcAft>
            </a:pPr>
            <a:r>
              <a:rPr lang="en-US" sz="2576" b="1" kern="1200" dirty="0">
                <a:solidFill>
                  <a:schemeClr val="tx1"/>
                </a:solidFill>
                <a:latin typeface="+mn-lt"/>
                <a:ea typeface="+mn-ea"/>
                <a:cs typeface="+mn-cs"/>
              </a:rPr>
              <a:t>BENEFITS</a:t>
            </a:r>
            <a:endParaRPr lang="en-IN" sz="2800" b="1" dirty="0"/>
          </a:p>
        </p:txBody>
      </p:sp>
      <p:sp>
        <p:nvSpPr>
          <p:cNvPr id="4" name="Content Placeholder 3">
            <a:extLst>
              <a:ext uri="{FF2B5EF4-FFF2-40B4-BE49-F238E27FC236}">
                <a16:creationId xmlns:a16="http://schemas.microsoft.com/office/drawing/2014/main" id="{8F8DBAAD-7034-2B34-EFF3-BD882EEB377D}"/>
              </a:ext>
            </a:extLst>
          </p:cNvPr>
          <p:cNvSpPr>
            <a:spLocks/>
          </p:cNvSpPr>
          <p:nvPr/>
        </p:nvSpPr>
        <p:spPr>
          <a:xfrm>
            <a:off x="1318302" y="3146413"/>
            <a:ext cx="4543647" cy="3108565"/>
          </a:xfrm>
          <a:prstGeom prst="rect">
            <a:avLst/>
          </a:prstGeom>
        </p:spPr>
        <p:txBody>
          <a:bodyPr/>
          <a:lstStyle/>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Increased Test Coverage</a:t>
            </a:r>
            <a:r>
              <a:rPr lang="en-US" sz="1656" kern="1200" dirty="0">
                <a:solidFill>
                  <a:schemeClr val="tx1"/>
                </a:solidFill>
                <a:latin typeface="+mn-lt"/>
                <a:ea typeface="+mn-ea"/>
                <a:cs typeface="+mn-cs"/>
              </a:rPr>
              <a:t>: Explore diverse scenarios effortlessly. </a:t>
            </a:r>
          </a:p>
          <a:p>
            <a:pPr defTabSz="420624">
              <a:spcAft>
                <a:spcPts val="600"/>
              </a:spcAft>
              <a:buFont typeface="Wingdings" panose="05000000000000000000" pitchFamily="2" charset="2"/>
              <a:buChar char="§"/>
            </a:pPr>
            <a:r>
              <a:rPr lang="en-US" sz="1656" b="1" kern="1200" dirty="0">
                <a:solidFill>
                  <a:schemeClr val="tx1"/>
                </a:solidFill>
                <a:latin typeface="+mn-lt"/>
                <a:ea typeface="+mn-ea"/>
                <a:cs typeface="+mn-cs"/>
              </a:rPr>
              <a:t>Reduced Maintenance</a:t>
            </a:r>
            <a:r>
              <a:rPr lang="en-US" sz="1656" kern="1200" dirty="0">
                <a:solidFill>
                  <a:schemeClr val="tx1"/>
                </a:solidFill>
                <a:latin typeface="+mn-lt"/>
                <a:ea typeface="+mn-ea"/>
                <a:cs typeface="+mn-cs"/>
              </a:rPr>
              <a:t>: Modify data, not scripts, for easy updates.</a:t>
            </a:r>
          </a:p>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Improved Data Management</a:t>
            </a:r>
            <a:r>
              <a:rPr lang="en-US" sz="1656" kern="1200" dirty="0">
                <a:solidFill>
                  <a:schemeClr val="tx1"/>
                </a:solidFill>
                <a:latin typeface="+mn-lt"/>
                <a:ea typeface="+mn-ea"/>
                <a:cs typeface="+mn-cs"/>
              </a:rPr>
              <a:t>: Centralize and track test data.</a:t>
            </a:r>
          </a:p>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Enhanced Reusability</a:t>
            </a:r>
            <a:r>
              <a:rPr lang="en-US" sz="1656" kern="1200" dirty="0">
                <a:solidFill>
                  <a:schemeClr val="tx1"/>
                </a:solidFill>
                <a:latin typeface="+mn-lt"/>
                <a:ea typeface="+mn-ea"/>
                <a:cs typeface="+mn-cs"/>
              </a:rPr>
              <a:t>: Divide and components</a:t>
            </a:r>
            <a:endParaRPr lang="en-IN" dirty="0"/>
          </a:p>
        </p:txBody>
      </p:sp>
      <p:sp>
        <p:nvSpPr>
          <p:cNvPr id="5" name="Text Placeholder 4">
            <a:extLst>
              <a:ext uri="{FF2B5EF4-FFF2-40B4-BE49-F238E27FC236}">
                <a16:creationId xmlns:a16="http://schemas.microsoft.com/office/drawing/2014/main" id="{CC15A754-E621-E922-25F1-15AD1121B393}"/>
              </a:ext>
            </a:extLst>
          </p:cNvPr>
          <p:cNvSpPr>
            <a:spLocks/>
          </p:cNvSpPr>
          <p:nvPr/>
        </p:nvSpPr>
        <p:spPr>
          <a:xfrm>
            <a:off x="6294927" y="2454115"/>
            <a:ext cx="4543647" cy="677515"/>
          </a:xfrm>
          <a:prstGeom prst="rect">
            <a:avLst/>
          </a:prstGeom>
        </p:spPr>
        <p:txBody>
          <a:bodyPr>
            <a:normAutofit/>
          </a:bodyPr>
          <a:lstStyle/>
          <a:p>
            <a:pPr algn="ctr" defTabSz="420624">
              <a:spcAft>
                <a:spcPts val="600"/>
              </a:spcAft>
            </a:pPr>
            <a:r>
              <a:rPr lang="en-US" sz="2576" b="1" kern="1200" dirty="0">
                <a:solidFill>
                  <a:schemeClr val="tx1"/>
                </a:solidFill>
                <a:latin typeface="+mn-lt"/>
                <a:ea typeface="+mn-ea"/>
                <a:cs typeface="+mn-cs"/>
              </a:rPr>
              <a:t>COMPONENTS</a:t>
            </a:r>
            <a:endParaRPr lang="en-IN" sz="2800" b="1" dirty="0"/>
          </a:p>
        </p:txBody>
      </p:sp>
      <p:sp>
        <p:nvSpPr>
          <p:cNvPr id="6" name="Content Placeholder 5">
            <a:extLst>
              <a:ext uri="{FF2B5EF4-FFF2-40B4-BE49-F238E27FC236}">
                <a16:creationId xmlns:a16="http://schemas.microsoft.com/office/drawing/2014/main" id="{E0A87719-DFC7-2CED-A66A-08897AE47F43}"/>
              </a:ext>
            </a:extLst>
          </p:cNvPr>
          <p:cNvSpPr>
            <a:spLocks/>
          </p:cNvSpPr>
          <p:nvPr/>
        </p:nvSpPr>
        <p:spPr>
          <a:xfrm>
            <a:off x="6391013" y="3146413"/>
            <a:ext cx="4543647" cy="3108565"/>
          </a:xfrm>
          <a:prstGeom prst="rect">
            <a:avLst/>
          </a:prstGeom>
        </p:spPr>
        <p:txBody>
          <a:bodyPr/>
          <a:lstStyle/>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Test Scripts</a:t>
            </a:r>
            <a:r>
              <a:rPr lang="en-US" sz="1656" kern="1200" dirty="0">
                <a:solidFill>
                  <a:schemeClr val="tx1"/>
                </a:solidFill>
                <a:latin typeface="+mn-lt"/>
                <a:ea typeface="+mn-ea"/>
                <a:cs typeface="+mn-cs"/>
              </a:rPr>
              <a:t>: Define the logic and flow, independent of data</a:t>
            </a:r>
          </a:p>
          <a:p>
            <a:pPr defTabSz="420624">
              <a:spcAft>
                <a:spcPts val="600"/>
              </a:spcAft>
              <a:buFont typeface="Wingdings" panose="05000000000000000000" pitchFamily="2" charset="2"/>
              <a:buChar char="§"/>
            </a:pPr>
            <a:r>
              <a:rPr lang="en-US" sz="1656" b="1" kern="1200" dirty="0">
                <a:solidFill>
                  <a:schemeClr val="tx1"/>
                </a:solidFill>
                <a:latin typeface="+mn-lt"/>
                <a:ea typeface="+mn-ea"/>
                <a:cs typeface="+mn-cs"/>
              </a:rPr>
              <a:t> Data Sources</a:t>
            </a:r>
            <a:r>
              <a:rPr lang="en-US" sz="1656" kern="1200" dirty="0">
                <a:solidFill>
                  <a:schemeClr val="tx1"/>
                </a:solidFill>
                <a:latin typeface="+mn-lt"/>
                <a:ea typeface="+mn-ea"/>
                <a:cs typeface="+mn-cs"/>
              </a:rPr>
              <a:t>: Store test data (input/expected output) in external files.</a:t>
            </a:r>
          </a:p>
          <a:p>
            <a:pPr defTabSz="420624">
              <a:spcAft>
                <a:spcPts val="600"/>
              </a:spcAft>
              <a:buFont typeface="Wingdings" panose="05000000000000000000" pitchFamily="2" charset="2"/>
              <a:buChar char="§"/>
            </a:pPr>
            <a:r>
              <a:rPr lang="en-US" sz="1656" kern="1200" dirty="0">
                <a:solidFill>
                  <a:schemeClr val="tx1"/>
                </a:solidFill>
                <a:latin typeface="+mn-lt"/>
                <a:ea typeface="+mn-ea"/>
                <a:cs typeface="+mn-cs"/>
              </a:rPr>
              <a:t> </a:t>
            </a:r>
            <a:r>
              <a:rPr lang="en-US" sz="1656" b="1" kern="1200" dirty="0">
                <a:solidFill>
                  <a:schemeClr val="tx1"/>
                </a:solidFill>
                <a:latin typeface="+mn-lt"/>
                <a:ea typeface="+mn-ea"/>
                <a:cs typeface="+mn-cs"/>
              </a:rPr>
              <a:t>Data Parameters</a:t>
            </a:r>
            <a:r>
              <a:rPr lang="en-US" sz="1656" kern="1200" dirty="0">
                <a:solidFill>
                  <a:schemeClr val="tx1"/>
                </a:solidFill>
                <a:latin typeface="+mn-lt"/>
                <a:ea typeface="+mn-ea"/>
                <a:cs typeface="+mn-cs"/>
              </a:rPr>
              <a:t>: Placeholders in the script filled with data from the source</a:t>
            </a:r>
          </a:p>
          <a:p>
            <a:pPr>
              <a:spcAft>
                <a:spcPts val="600"/>
              </a:spcAft>
              <a:buFont typeface="Wingdings" panose="05000000000000000000" pitchFamily="2" charset="2"/>
              <a:buChar char="§"/>
            </a:pPr>
            <a:endParaRPr lang="en-IN" dirty="0"/>
          </a:p>
        </p:txBody>
      </p:sp>
    </p:spTree>
    <p:extLst>
      <p:ext uri="{BB962C8B-B14F-4D97-AF65-F5344CB8AC3E}">
        <p14:creationId xmlns:p14="http://schemas.microsoft.com/office/powerpoint/2010/main" val="3262095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9A0B-5A72-865C-6E2C-064C6B3FF216}"/>
              </a:ext>
            </a:extLst>
          </p:cNvPr>
          <p:cNvSpPr>
            <a:spLocks noGrp="1"/>
          </p:cNvSpPr>
          <p:nvPr>
            <p:ph type="title"/>
          </p:nvPr>
        </p:nvSpPr>
        <p:spPr>
          <a:xfrm>
            <a:off x="1106906" y="493178"/>
            <a:ext cx="6574972" cy="1359685"/>
          </a:xfrm>
        </p:spPr>
        <p:txBody>
          <a:bodyPr>
            <a:normAutofit/>
          </a:bodyPr>
          <a:lstStyle/>
          <a:p>
            <a:r>
              <a:rPr lang="en-US" b="1" dirty="0"/>
              <a:t>OBJECTIVE</a:t>
            </a:r>
            <a:endParaRPr lang="en-IN" b="1" dirty="0"/>
          </a:p>
        </p:txBody>
      </p:sp>
      <p:sp>
        <p:nvSpPr>
          <p:cNvPr id="3" name="Content Placeholder 2">
            <a:extLst>
              <a:ext uri="{FF2B5EF4-FFF2-40B4-BE49-F238E27FC236}">
                <a16:creationId xmlns:a16="http://schemas.microsoft.com/office/drawing/2014/main" id="{C491666B-0678-419E-A3FF-1B2061ABBB11}"/>
              </a:ext>
            </a:extLst>
          </p:cNvPr>
          <p:cNvSpPr>
            <a:spLocks noGrp="1"/>
          </p:cNvSpPr>
          <p:nvPr>
            <p:ph idx="1"/>
          </p:nvPr>
        </p:nvSpPr>
        <p:spPr>
          <a:xfrm>
            <a:off x="4974769" y="2198914"/>
            <a:ext cx="6574973" cy="3670180"/>
          </a:xfrm>
        </p:spPr>
        <p:txBody>
          <a:bodyPr>
            <a:normAutofit/>
          </a:bodyPr>
          <a:lstStyle/>
          <a:p>
            <a:endParaRPr lang="en-US" dirty="0"/>
          </a:p>
          <a:p>
            <a:r>
              <a:rPr lang="en-IN" dirty="0"/>
              <a:t>Introducing you to a comprehensive solution that aims to develop and provide the user with different transaction options for Digital Banking . Our project focuses on automating the end-to-end testing application utilizing Selenium WebDriver, TestNG and Cucumber. We have meticulously crafted test.</a:t>
            </a:r>
          </a:p>
          <a:p>
            <a:pPr marL="0" indent="0">
              <a:buNone/>
            </a:pPr>
            <a:endParaRPr lang="en-IN" dirty="0"/>
          </a:p>
          <a:p>
            <a:pPr marL="0" indent="0">
              <a:buNone/>
            </a:pPr>
            <a:r>
              <a:rPr lang="en-IN" dirty="0"/>
              <a:t> </a:t>
            </a:r>
          </a:p>
        </p:txBody>
      </p:sp>
      <p:pic>
        <p:nvPicPr>
          <p:cNvPr id="5" name="Picture 4" descr="close up of man finger on stock market charts">
            <a:extLst>
              <a:ext uri="{FF2B5EF4-FFF2-40B4-BE49-F238E27FC236}">
                <a16:creationId xmlns:a16="http://schemas.microsoft.com/office/drawing/2014/main" id="{514A7FE3-0811-6A84-B2DF-DE78E035BA93}"/>
              </a:ext>
            </a:extLst>
          </p:cNvPr>
          <p:cNvPicPr>
            <a:picLocks noChangeAspect="1"/>
          </p:cNvPicPr>
          <p:nvPr/>
        </p:nvPicPr>
        <p:blipFill rotWithShape="1">
          <a:blip r:embed="rId2"/>
          <a:srcRect l="12819" r="36923" b="-1"/>
          <a:stretch/>
        </p:blipFill>
        <p:spPr>
          <a:xfrm>
            <a:off x="1746987" y="2396536"/>
            <a:ext cx="2682774" cy="2958700"/>
          </a:xfrm>
          <a:prstGeom prst="rect">
            <a:avLst/>
          </a:prstGeom>
          <a:ln>
            <a:noFill/>
          </a:ln>
          <a:effectLst>
            <a:softEdge rad="112500"/>
          </a:effectLst>
        </p:spPr>
      </p:pic>
    </p:spTree>
    <p:extLst>
      <p:ext uri="{BB962C8B-B14F-4D97-AF65-F5344CB8AC3E}">
        <p14:creationId xmlns:p14="http://schemas.microsoft.com/office/powerpoint/2010/main" val="42256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9FD13-6C28-3137-A7C3-6429BB31902D}"/>
              </a:ext>
            </a:extLst>
          </p:cNvPr>
          <p:cNvSpPr>
            <a:spLocks noGrp="1"/>
          </p:cNvSpPr>
          <p:nvPr>
            <p:ph type="title"/>
          </p:nvPr>
        </p:nvSpPr>
        <p:spPr>
          <a:xfrm>
            <a:off x="1140398" y="878304"/>
            <a:ext cx="9039922" cy="1130968"/>
          </a:xfrm>
        </p:spPr>
        <p:txBody>
          <a:bodyPr anchor="ctr">
            <a:noAutofit/>
          </a:bodyPr>
          <a:lstStyle/>
          <a:p>
            <a:pPr algn="r"/>
            <a:r>
              <a:rPr lang="en-US" b="1" dirty="0"/>
              <a:t>IMPLEMENTATION AND TOOL OF DDT </a:t>
            </a:r>
            <a:endParaRPr lang="en-IN" b="1" dirty="0"/>
          </a:p>
        </p:txBody>
      </p:sp>
      <p:sp>
        <p:nvSpPr>
          <p:cNvPr id="19" name="Content Placeholder 2">
            <a:extLst>
              <a:ext uri="{FF2B5EF4-FFF2-40B4-BE49-F238E27FC236}">
                <a16:creationId xmlns:a16="http://schemas.microsoft.com/office/drawing/2014/main" id="{1573DFE7-173C-0C0E-714A-D126B9A0C307}"/>
              </a:ext>
            </a:extLst>
          </p:cNvPr>
          <p:cNvSpPr>
            <a:spLocks noGrp="1"/>
          </p:cNvSpPr>
          <p:nvPr>
            <p:ph idx="1"/>
          </p:nvPr>
        </p:nvSpPr>
        <p:spPr>
          <a:xfrm>
            <a:off x="1140398" y="1889938"/>
            <a:ext cx="9651928" cy="4276245"/>
          </a:xfrm>
        </p:spPr>
        <p:txBody>
          <a:bodyPr anchor="ctr">
            <a:normAutofit fontScale="92500" lnSpcReduction="20000"/>
          </a:bodyPr>
          <a:lstStyle/>
          <a:p>
            <a:pPr>
              <a:buFont typeface="Wingdings" panose="05000000000000000000" pitchFamily="2" charset="2"/>
              <a:buChar char="q"/>
            </a:pPr>
            <a:r>
              <a:rPr lang="en-IN" sz="1500" b="1" dirty="0"/>
              <a:t>Choosing a Data Source: </a:t>
            </a:r>
          </a:p>
          <a:p>
            <a:pPr>
              <a:buFont typeface="Arial" panose="020B0604020202020204" pitchFamily="34" charset="0"/>
              <a:buChar char="•"/>
            </a:pPr>
            <a:r>
              <a:rPr lang="en-IN" sz="1500" dirty="0"/>
              <a:t>  Spreadsheets (simple, familiar) </a:t>
            </a:r>
          </a:p>
          <a:p>
            <a:pPr>
              <a:buFont typeface="Arial" panose="020B0604020202020204" pitchFamily="34" charset="0"/>
              <a:buChar char="•"/>
            </a:pPr>
            <a:r>
              <a:rPr lang="en-IN" sz="1500" dirty="0"/>
              <a:t> CSV files (structured, machine-readable) </a:t>
            </a:r>
          </a:p>
          <a:p>
            <a:pPr>
              <a:buFont typeface="Arial" panose="020B0604020202020204" pitchFamily="34" charset="0"/>
              <a:buChar char="•"/>
            </a:pPr>
            <a:r>
              <a:rPr lang="en-IN" sz="1500" dirty="0"/>
              <a:t> Databases (scalable, secure) </a:t>
            </a:r>
          </a:p>
          <a:p>
            <a:pPr>
              <a:buFont typeface="Arial" panose="020B0604020202020204" pitchFamily="34" charset="0"/>
              <a:buChar char="•"/>
            </a:pPr>
            <a:r>
              <a:rPr lang="en-IN" sz="1500" dirty="0"/>
              <a:t> APIs (dynamic, real-time) </a:t>
            </a:r>
          </a:p>
          <a:p>
            <a:pPr>
              <a:buFont typeface="Wingdings" panose="05000000000000000000" pitchFamily="2" charset="2"/>
              <a:buChar char="q"/>
            </a:pPr>
            <a:r>
              <a:rPr lang="en-IN" sz="1500" b="1" dirty="0"/>
              <a:t>Popular DDT Frameworks: </a:t>
            </a:r>
          </a:p>
          <a:p>
            <a:pPr>
              <a:buFont typeface="Arial" panose="020B0604020202020204" pitchFamily="34" charset="0"/>
              <a:buChar char="•"/>
            </a:pPr>
            <a:r>
              <a:rPr lang="en-IN" sz="1500" dirty="0"/>
              <a:t>  JUnit Parameterized (Java) </a:t>
            </a:r>
          </a:p>
          <a:p>
            <a:pPr>
              <a:buFont typeface="Arial" panose="020B0604020202020204" pitchFamily="34" charset="0"/>
              <a:buChar char="•"/>
            </a:pPr>
            <a:r>
              <a:rPr lang="en-IN" sz="1500" dirty="0"/>
              <a:t> </a:t>
            </a:r>
            <a:r>
              <a:rPr lang="en-IN" sz="1500" dirty="0" err="1"/>
              <a:t>NUnit</a:t>
            </a:r>
            <a:r>
              <a:rPr lang="en-IN" sz="1500" dirty="0"/>
              <a:t> Parameterized (C#) </a:t>
            </a:r>
          </a:p>
          <a:p>
            <a:pPr>
              <a:buFont typeface="Arial" panose="020B0604020202020204" pitchFamily="34" charset="0"/>
              <a:buChar char="•"/>
            </a:pPr>
            <a:r>
              <a:rPr lang="en-IN" sz="1500" dirty="0"/>
              <a:t> Robot Framework (multi-language) </a:t>
            </a:r>
          </a:p>
          <a:p>
            <a:pPr>
              <a:buFont typeface="Wingdings" panose="05000000000000000000" pitchFamily="2" charset="2"/>
              <a:buChar char="q"/>
            </a:pPr>
            <a:r>
              <a:rPr lang="en-IN" sz="1500" b="1" dirty="0"/>
              <a:t>Data Parameterization: </a:t>
            </a:r>
          </a:p>
          <a:p>
            <a:pPr>
              <a:buFont typeface="Arial" panose="020B0604020202020204" pitchFamily="34" charset="0"/>
              <a:buChar char="•"/>
            </a:pPr>
            <a:r>
              <a:rPr lang="en-IN" sz="1500" dirty="0"/>
              <a:t> Annotations (@DataDriven) </a:t>
            </a:r>
          </a:p>
          <a:p>
            <a:pPr>
              <a:buFont typeface="Arial" panose="020B0604020202020204" pitchFamily="34" charset="0"/>
              <a:buChar char="•"/>
            </a:pPr>
            <a:r>
              <a:rPr lang="en-IN" sz="1500" dirty="0"/>
              <a:t> Data Providers (supply data to tests) </a:t>
            </a:r>
          </a:p>
          <a:p>
            <a:pPr>
              <a:buFont typeface="Arial" panose="020B0604020202020204" pitchFamily="34" charset="0"/>
              <a:buChar char="•"/>
            </a:pPr>
            <a:r>
              <a:rPr lang="en-IN" sz="1500" dirty="0"/>
              <a:t> Configuration Files (external data storage) </a:t>
            </a:r>
          </a:p>
        </p:txBody>
      </p:sp>
    </p:spTree>
    <p:extLst>
      <p:ext uri="{BB962C8B-B14F-4D97-AF65-F5344CB8AC3E}">
        <p14:creationId xmlns:p14="http://schemas.microsoft.com/office/powerpoint/2010/main" val="1109125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24" name="Straight Connector 2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4FA68-9936-51F6-8662-C82D0C73B27D}"/>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b="0" i="0">
                <a:solidFill>
                  <a:schemeClr val="tx1">
                    <a:lumMod val="85000"/>
                    <a:lumOff val="15000"/>
                  </a:schemeClr>
                </a:solidFill>
              </a:rPr>
              <a:t>Code Snippet of DDT</a:t>
            </a:r>
            <a:endParaRPr lang="en-US" sz="6600" b="0" i="0" dirty="0">
              <a:solidFill>
                <a:schemeClr val="tx1">
                  <a:lumMod val="85000"/>
                  <a:lumOff val="15000"/>
                </a:schemeClr>
              </a:solidFill>
            </a:endParaRPr>
          </a:p>
        </p:txBody>
      </p:sp>
      <p:pic>
        <p:nvPicPr>
          <p:cNvPr id="15" name="Picture 14" descr="A computer screen shot of colorful text&#10;&#10;Description automatically generated">
            <a:extLst>
              <a:ext uri="{FF2B5EF4-FFF2-40B4-BE49-F238E27FC236}">
                <a16:creationId xmlns:a16="http://schemas.microsoft.com/office/drawing/2014/main" id="{A6F54BB7-B768-A8EE-89FD-8CD733C22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1594630"/>
            <a:ext cx="6912217" cy="3145058"/>
          </a:xfrm>
          <a:prstGeom prst="rect">
            <a:avLst/>
          </a:prstGeom>
          <a:solidFill>
            <a:srgbClr val="FFFFFF">
              <a:shade val="85000"/>
            </a:srgbClr>
          </a:solidFill>
        </p:spPr>
      </p:pic>
      <p:cxnSp>
        <p:nvCxnSpPr>
          <p:cNvPr id="28" name="Straight Connector 2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2" name="Rectangle 3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293089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5897FA-CA50-D872-BE82-8541FA540D2A}"/>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600" b="1" dirty="0">
                <a:solidFill>
                  <a:schemeClr val="tx1">
                    <a:lumMod val="85000"/>
                    <a:lumOff val="15000"/>
                  </a:schemeClr>
                </a:solidFill>
              </a:rPr>
              <a:t>Output of  </a:t>
            </a:r>
            <a:r>
              <a:rPr lang="en-US" sz="3600" b="1" dirty="0" err="1">
                <a:solidFill>
                  <a:schemeClr val="tx1">
                    <a:lumMod val="85000"/>
                    <a:lumOff val="15000"/>
                  </a:schemeClr>
                </a:solidFill>
              </a:rPr>
              <a:t>DataDrivenTesting</a:t>
            </a:r>
            <a:endParaRPr lang="en-US" sz="3600" b="1" dirty="0">
              <a:solidFill>
                <a:schemeClr val="tx1">
                  <a:lumMod val="85000"/>
                  <a:lumOff val="15000"/>
                </a:schemeClr>
              </a:solidFill>
            </a:endParaRPr>
          </a:p>
        </p:txBody>
      </p:sp>
      <p:cxnSp>
        <p:nvCxnSpPr>
          <p:cNvPr id="26" name="Straight Connector 25">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8" name="Rectangle 27">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 name="Picture 3"/>
          <p:cNvPicPr>
            <a:picLocks noChangeAspect="1"/>
          </p:cNvPicPr>
          <p:nvPr/>
        </p:nvPicPr>
        <p:blipFill>
          <a:blip r:embed="rId2"/>
          <a:stretch>
            <a:fillRect/>
          </a:stretch>
        </p:blipFill>
        <p:spPr>
          <a:xfrm>
            <a:off x="1097280" y="1845734"/>
            <a:ext cx="7039522" cy="4023360"/>
          </a:xfrm>
          <a:prstGeom prst="rect">
            <a:avLst/>
          </a:prstGeom>
        </p:spPr>
      </p:pic>
      <p:sp>
        <p:nvSpPr>
          <p:cNvPr id="6" name="Content Placeholder 5"/>
          <p:cNvSpPr>
            <a:spLocks noGrp="1"/>
          </p:cNvSpPr>
          <p:nvPr>
            <p:ph idx="1"/>
          </p:nvPr>
        </p:nvSpPr>
        <p:spPr/>
        <p:txBody>
          <a:bodyPr/>
          <a:lstStyle/>
          <a:p>
            <a:endParaRPr lang="en-IN" dirty="0"/>
          </a:p>
        </p:txBody>
      </p:sp>
    </p:spTree>
    <p:extLst>
      <p:ext uri="{BB962C8B-B14F-4D97-AF65-F5344CB8AC3E}">
        <p14:creationId xmlns:p14="http://schemas.microsoft.com/office/powerpoint/2010/main" val="791582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4CC594A-A820-450F-B363-C19201FCFE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p:cNvSpPr>
            <a:spLocks noGrp="1"/>
          </p:cNvSpPr>
          <p:nvPr>
            <p:ph type="title"/>
          </p:nvPr>
        </p:nvSpPr>
        <p:spPr>
          <a:xfrm>
            <a:off x="492370" y="516835"/>
            <a:ext cx="3084844" cy="2103875"/>
          </a:xfrm>
        </p:spPr>
        <p:txBody>
          <a:bodyPr vert="horz" lIns="91440" tIns="45720" rIns="91440" bIns="45720" rtlCol="0" anchor="b">
            <a:normAutofit/>
          </a:bodyPr>
          <a:lstStyle/>
          <a:p>
            <a:r>
              <a:rPr lang="en-US" sz="3600" b="0" i="0" dirty="0">
                <a:solidFill>
                  <a:srgbClr val="FFFFFF"/>
                </a:solidFill>
              </a:rPr>
              <a:t>WHY CUCUMBER?</a:t>
            </a:r>
          </a:p>
        </p:txBody>
      </p:sp>
      <p:sp>
        <p:nvSpPr>
          <p:cNvPr id="5" name="TextBox 4"/>
          <p:cNvSpPr txBox="1"/>
          <p:nvPr/>
        </p:nvSpPr>
        <p:spPr>
          <a:xfrm>
            <a:off x="492371" y="2653800"/>
            <a:ext cx="3084844" cy="3335519"/>
          </a:xfrm>
          <a:prstGeom prst="rect">
            <a:avLst/>
          </a:prstGeom>
        </p:spPr>
        <p:txBody>
          <a:bodyPr vert="horz" lIns="0" tIns="45720" rIns="0" bIns="45720" rtlCol="0">
            <a:normAutofit/>
          </a:bodyPr>
          <a:lstStyle/>
          <a:p>
            <a:pPr marL="285750" indent="-285750" defTabSz="914400">
              <a:lnSpc>
                <a:spcPct val="90000"/>
              </a:lnSpc>
              <a:spcBef>
                <a:spcPts val="1000"/>
              </a:spcBef>
              <a:buClr>
                <a:schemeClr val="accent1"/>
              </a:buClr>
              <a:buSzPct val="80000"/>
              <a:buFont typeface="Wingdings" panose="05000000000000000000" pitchFamily="2" charset="2"/>
              <a:buChar char="q"/>
            </a:pPr>
            <a:r>
              <a:rPr lang="en-US" sz="1500" dirty="0">
                <a:solidFill>
                  <a:srgbClr val="FFFFFF"/>
                </a:solidFill>
              </a:rPr>
              <a:t>Designs and develops an application around a behavior preferred by users</a:t>
            </a:r>
          </a:p>
        </p:txBody>
      </p:sp>
      <p:sp>
        <p:nvSpPr>
          <p:cNvPr id="20" name="Rectangle 19">
            <a:extLst>
              <a:ext uri="{FF2B5EF4-FFF2-40B4-BE49-F238E27FC236}">
                <a16:creationId xmlns:a16="http://schemas.microsoft.com/office/drawing/2014/main" id="{53B8D6B0-55D6-48DC-86D8-FD95D5F118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2017" y="2069383"/>
            <a:ext cx="6798082" cy="2719233"/>
          </a:xfrm>
          <a:prstGeom prst="rect">
            <a:avLst/>
          </a:prstGeom>
        </p:spPr>
      </p:pic>
    </p:spTree>
    <p:extLst>
      <p:ext uri="{BB962C8B-B14F-4D97-AF65-F5344CB8AC3E}">
        <p14:creationId xmlns:p14="http://schemas.microsoft.com/office/powerpoint/2010/main" val="3599964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84B70D5-875B-433D-BDBD-1522A85D6C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AE908-9FE1-E145-017E-BEF295C835F3}"/>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800" b="0" i="0" dirty="0">
                <a:solidFill>
                  <a:schemeClr val="tx1"/>
                </a:solidFill>
              </a:rPr>
              <a:t>CUCUMBER</a:t>
            </a:r>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1604383"/>
            <a:ext cx="6909801" cy="3385801"/>
          </a:xfrm>
          <a:prstGeom prst="rect">
            <a:avLst/>
          </a:prstGeom>
        </p:spPr>
      </p:pic>
      <p:cxnSp>
        <p:nvCxnSpPr>
          <p:cNvPr id="22" name="Straight Connector 21">
            <a:extLst>
              <a:ext uri="{FF2B5EF4-FFF2-40B4-BE49-F238E27FC236}">
                <a16:creationId xmlns:a16="http://schemas.microsoft.com/office/drawing/2014/main" id="{C947DF4A-614C-4B4C-8B80-E5B9D8E8CFE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85954D-29C7-B122-162E-6C6EE4BF92DF}"/>
              </a:ext>
            </a:extLst>
          </p:cNvPr>
          <p:cNvSpPr>
            <a:spLocks noGrp="1"/>
          </p:cNvSpPr>
          <p:nvPr>
            <p:ph idx="1"/>
          </p:nvPr>
        </p:nvSpPr>
        <p:spPr>
          <a:xfrm>
            <a:off x="7859485" y="2198914"/>
            <a:ext cx="3690257" cy="3670180"/>
          </a:xfrm>
        </p:spPr>
        <p:txBody>
          <a:bodyPr vert="horz" lIns="0" tIns="45720" rIns="0" bIns="45720" rtlCol="0">
            <a:normAutofit/>
          </a:bodyPr>
          <a:lstStyle/>
          <a:p>
            <a:r>
              <a:rPr lang="en-US"/>
              <a:t>Cucumber is a software tool that</a:t>
            </a:r>
          </a:p>
          <a:p>
            <a:r>
              <a:rPr lang="en-US"/>
              <a:t> is used to implement BDD</a:t>
            </a:r>
            <a:endParaRPr lang="en-US" dirty="0"/>
          </a:p>
        </p:txBody>
      </p:sp>
      <p:sp>
        <p:nvSpPr>
          <p:cNvPr id="23" name="Rectangle 22">
            <a:extLst>
              <a:ext uri="{FF2B5EF4-FFF2-40B4-BE49-F238E27FC236}">
                <a16:creationId xmlns:a16="http://schemas.microsoft.com/office/drawing/2014/main" id="{1E299956-A9E7-4FC1-A0B1-D590CA9730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0" name="Rectangle 19">
            <a:extLst>
              <a:ext uri="{FF2B5EF4-FFF2-40B4-BE49-F238E27FC236}">
                <a16:creationId xmlns:a16="http://schemas.microsoft.com/office/drawing/2014/main" id="{17FC539C-B783-4B03-9F9E-D13430F3F6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2495408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1932-D451-F6BD-4068-2EEDE11EFE21}"/>
              </a:ext>
            </a:extLst>
          </p:cNvPr>
          <p:cNvSpPr>
            <a:spLocks noGrp="1"/>
          </p:cNvSpPr>
          <p:nvPr>
            <p:ph type="title"/>
          </p:nvPr>
        </p:nvSpPr>
        <p:spPr/>
        <p:txBody>
          <a:bodyPr/>
          <a:lstStyle/>
          <a:p>
            <a:endParaRPr lang="en-GB"/>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r="7110" b="-1"/>
          <a:stretch/>
        </p:blipFill>
        <p:spPr>
          <a:xfrm>
            <a:off x="101600" y="0"/>
            <a:ext cx="11307763" cy="6361113"/>
          </a:xfrm>
          <a:prstGeom prst="rect">
            <a:avLst/>
          </a:prstGeom>
          <a:ln>
            <a:noFill/>
          </a:ln>
          <a:effectLst>
            <a:softEdge rad="112500"/>
          </a:effectLst>
        </p:spPr>
      </p:pic>
    </p:spTree>
    <p:extLst>
      <p:ext uri="{BB962C8B-B14F-4D97-AF65-F5344CB8AC3E}">
        <p14:creationId xmlns:p14="http://schemas.microsoft.com/office/powerpoint/2010/main" val="4021564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379150-F6B4-45C8-BE10-6B278AD400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5FFCF544-A370-4A5D-A95F-CA6E0E7191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6EEB3B97-A638-498B-8083-54191CE71E0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4CC594A-A820-450F-B363-C19201FCFE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FAB3DA-E9ED-4574-ABCC-378BC0FF1B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 name="Title 3"/>
          <p:cNvSpPr>
            <a:spLocks noGrp="1"/>
          </p:cNvSpPr>
          <p:nvPr>
            <p:ph type="title"/>
          </p:nvPr>
        </p:nvSpPr>
        <p:spPr>
          <a:xfrm>
            <a:off x="152400" y="516835"/>
            <a:ext cx="3677920" cy="2103875"/>
          </a:xfrm>
        </p:spPr>
        <p:txBody>
          <a:bodyPr vert="horz" lIns="91440" tIns="45720" rIns="91440" bIns="45720" rtlCol="0" anchor="b">
            <a:normAutofit/>
          </a:bodyPr>
          <a:lstStyle/>
          <a:p>
            <a:pPr algn="ctr"/>
            <a:r>
              <a:rPr lang="en-US" b="0" i="0" dirty="0">
                <a:solidFill>
                  <a:srgbClr val="FFFFFF"/>
                </a:solidFill>
              </a:rPr>
              <a:t>Step Definition</a:t>
            </a:r>
          </a:p>
        </p:txBody>
      </p:sp>
      <p:sp>
        <p:nvSpPr>
          <p:cNvPr id="3" name="Content Placeholder 2"/>
          <p:cNvSpPr>
            <a:spLocks/>
          </p:cNvSpPr>
          <p:nvPr/>
        </p:nvSpPr>
        <p:spPr>
          <a:xfrm>
            <a:off x="492371" y="2653800"/>
            <a:ext cx="3084844" cy="3335519"/>
          </a:xfrm>
          <a:prstGeom prst="rect">
            <a:avLst/>
          </a:prstGeom>
        </p:spPr>
        <p:txBody>
          <a:bodyPr vert="horz" lIns="0" tIns="45720" rIns="0" bIns="45720" rtlCol="0">
            <a:normAutofit/>
          </a:bodyPr>
          <a:lstStyle/>
          <a:p>
            <a:pPr marL="285750" indent="-285750" defTabSz="914400">
              <a:lnSpc>
                <a:spcPct val="90000"/>
              </a:lnSpc>
              <a:spcBef>
                <a:spcPts val="1000"/>
              </a:spcBef>
              <a:buClr>
                <a:schemeClr val="accent1"/>
              </a:buClr>
              <a:buSzPct val="80000"/>
              <a:buFont typeface="Wingdings" panose="05000000000000000000" pitchFamily="2" charset="2"/>
              <a:buChar char="q"/>
            </a:pPr>
            <a:r>
              <a:rPr lang="en-US" sz="1500" dirty="0">
                <a:solidFill>
                  <a:srgbClr val="FFFFFF"/>
                </a:solidFill>
              </a:rPr>
              <a:t>Step definition is an automation code that comes with a pattern or an annotation, which maps the code to test case steps.</a:t>
            </a:r>
          </a:p>
        </p:txBody>
      </p:sp>
      <p:sp>
        <p:nvSpPr>
          <p:cNvPr id="20" name="Rectangle 19">
            <a:extLst>
              <a:ext uri="{FF2B5EF4-FFF2-40B4-BE49-F238E27FC236}">
                <a16:creationId xmlns:a16="http://schemas.microsoft.com/office/drawing/2014/main" id="{53B8D6B0-55D6-48DC-86D8-FD95D5F118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427"/>
          <a:stretch/>
        </p:blipFill>
        <p:spPr>
          <a:xfrm>
            <a:off x="4742017" y="1331491"/>
            <a:ext cx="6798082" cy="4195018"/>
          </a:xfrm>
          <a:prstGeom prst="rect">
            <a:avLst/>
          </a:prstGeom>
        </p:spPr>
      </p:pic>
    </p:spTree>
    <p:extLst>
      <p:ext uri="{BB962C8B-B14F-4D97-AF65-F5344CB8AC3E}">
        <p14:creationId xmlns:p14="http://schemas.microsoft.com/office/powerpoint/2010/main" val="529015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4CC594A-A820-450F-B363-C19201FCFE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FAB3DA-E9ED-4574-ABCC-378BC0FF1B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p:cNvSpPr>
            <a:spLocks noGrp="1"/>
          </p:cNvSpPr>
          <p:nvPr>
            <p:ph type="title"/>
          </p:nvPr>
        </p:nvSpPr>
        <p:spPr>
          <a:xfrm>
            <a:off x="492370" y="516835"/>
            <a:ext cx="3084844" cy="2103875"/>
          </a:xfrm>
        </p:spPr>
        <p:txBody>
          <a:bodyPr vert="horz" lIns="91440" tIns="45720" rIns="91440" bIns="45720" rtlCol="0" anchor="b">
            <a:normAutofit/>
          </a:bodyPr>
          <a:lstStyle/>
          <a:p>
            <a:r>
              <a:rPr lang="en-US" b="0" i="0" dirty="0">
                <a:solidFill>
                  <a:srgbClr val="FFFFFF"/>
                </a:solidFill>
              </a:rPr>
              <a:t>Hooks</a:t>
            </a:r>
          </a:p>
        </p:txBody>
      </p:sp>
      <p:sp>
        <p:nvSpPr>
          <p:cNvPr id="5" name="TextBox 4"/>
          <p:cNvSpPr txBox="1"/>
          <p:nvPr/>
        </p:nvSpPr>
        <p:spPr>
          <a:xfrm>
            <a:off x="492371" y="2653800"/>
            <a:ext cx="3084844" cy="3335519"/>
          </a:xfrm>
          <a:prstGeom prst="rect">
            <a:avLst/>
          </a:prstGeom>
        </p:spPr>
        <p:txBody>
          <a:bodyPr vert="horz" lIns="0" tIns="45720" rIns="0" bIns="45720" rtlCol="0">
            <a:normAutofit/>
          </a:bodyPr>
          <a:lstStyle/>
          <a:p>
            <a:pPr marL="285750" indent="-285750" defTabSz="914400">
              <a:lnSpc>
                <a:spcPct val="90000"/>
              </a:lnSpc>
              <a:spcBef>
                <a:spcPts val="1000"/>
              </a:spcBef>
              <a:buClr>
                <a:schemeClr val="accent1"/>
              </a:buClr>
              <a:buSzPct val="80000"/>
              <a:buFont typeface="Wingdings" panose="05000000000000000000" pitchFamily="2" charset="2"/>
              <a:buChar char="q"/>
            </a:pPr>
            <a:r>
              <a:rPr lang="en-US" sz="1500" dirty="0">
                <a:solidFill>
                  <a:srgbClr val="FFFFFF"/>
                </a:solidFill>
              </a:rPr>
              <a:t>Hooks are executable blocks of code that run before and after each scenario. </a:t>
            </a:r>
          </a:p>
          <a:p>
            <a:pPr marL="285750" indent="-285750" defTabSz="914400">
              <a:lnSpc>
                <a:spcPct val="90000"/>
              </a:lnSpc>
              <a:spcBef>
                <a:spcPts val="1000"/>
              </a:spcBef>
              <a:buClr>
                <a:schemeClr val="accent1"/>
              </a:buClr>
              <a:buSzPct val="80000"/>
              <a:buFont typeface="Wingdings" panose="05000000000000000000" pitchFamily="2" charset="2"/>
              <a:buChar char="q"/>
            </a:pPr>
            <a:r>
              <a:rPr lang="en-US" sz="1500" dirty="0">
                <a:solidFill>
                  <a:srgbClr val="FFFFFF"/>
                </a:solidFill>
              </a:rPr>
              <a:t>They manage code redundancy by allowing setup to be run prior to tests and teardown.</a:t>
            </a:r>
          </a:p>
        </p:txBody>
      </p:sp>
      <p:sp>
        <p:nvSpPr>
          <p:cNvPr id="25" name="Rectangle 24">
            <a:extLst>
              <a:ext uri="{FF2B5EF4-FFF2-40B4-BE49-F238E27FC236}">
                <a16:creationId xmlns:a16="http://schemas.microsoft.com/office/drawing/2014/main" id="{53B8D6B0-55D6-48DC-86D8-FD95D5F118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2017" y="2103374"/>
            <a:ext cx="6798082" cy="2651252"/>
          </a:xfrm>
          <a:prstGeom prst="rect">
            <a:avLst/>
          </a:prstGeom>
        </p:spPr>
      </p:pic>
    </p:spTree>
    <p:extLst>
      <p:ext uri="{BB962C8B-B14F-4D97-AF65-F5344CB8AC3E}">
        <p14:creationId xmlns:p14="http://schemas.microsoft.com/office/powerpoint/2010/main" val="2274379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5993E2-C02B-4335-ABA5-D8EC465551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801A2-5622-4BE8-9AD2-C337A2CD00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p:cNvSpPr>
            <a:spLocks noGrp="1"/>
          </p:cNvSpPr>
          <p:nvPr>
            <p:ph type="title"/>
          </p:nvPr>
        </p:nvSpPr>
        <p:spPr>
          <a:xfrm>
            <a:off x="492370" y="516835"/>
            <a:ext cx="3084844" cy="5772840"/>
          </a:xfrm>
        </p:spPr>
        <p:txBody>
          <a:bodyPr anchor="ctr">
            <a:normAutofit/>
          </a:bodyPr>
          <a:lstStyle/>
          <a:p>
            <a:r>
              <a:rPr lang="en-IN" sz="3600" b="1" dirty="0">
                <a:solidFill>
                  <a:srgbClr val="FFFFFF"/>
                </a:solidFill>
              </a:rPr>
              <a:t>Scenario Keyword: Test Cases </a:t>
            </a:r>
          </a:p>
        </p:txBody>
      </p:sp>
      <p:sp>
        <p:nvSpPr>
          <p:cNvPr id="13" name="Rectangle 12">
            <a:extLst>
              <a:ext uri="{FF2B5EF4-FFF2-40B4-BE49-F238E27FC236}">
                <a16:creationId xmlns:a16="http://schemas.microsoft.com/office/drawing/2014/main" id="{B7AF614F-5BC3-4086-99F5-B87C5847A0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graphicFrame>
        <p:nvGraphicFramePr>
          <p:cNvPr id="5" name="Content Placeholder 2">
            <a:extLst>
              <a:ext uri="{FF2B5EF4-FFF2-40B4-BE49-F238E27FC236}">
                <a16:creationId xmlns:a16="http://schemas.microsoft.com/office/drawing/2014/main" id="{40B70BEE-361E-F9B0-67E5-03025C6AF968}"/>
              </a:ext>
            </a:extLst>
          </p:cNvPr>
          <p:cNvGraphicFramePr>
            <a:graphicFrameLocks noGrp="1"/>
          </p:cNvGraphicFramePr>
          <p:nvPr>
            <p:ph idx="1"/>
            <p:extLst>
              <p:ext uri="{D42A27DB-BD31-4B8C-83A1-F6EECF244321}">
                <p14:modId xmlns:p14="http://schemas.microsoft.com/office/powerpoint/2010/main" val="241744167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4140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D379150-F6B4-45C8-BE10-6B278AD400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FFCF544-A370-4A5D-A95F-CA6E0E7191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23" name="Straight Connector 22">
            <a:extLst>
              <a:ext uri="{FF2B5EF4-FFF2-40B4-BE49-F238E27FC236}">
                <a16:creationId xmlns:a16="http://schemas.microsoft.com/office/drawing/2014/main" id="{6EEB3B97-A638-498B-8083-54191CE71E0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44CC594A-A820-450F-B363-C19201FCFE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9FAB3DA-E9ED-4574-ABCC-378BC0FF1B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p:cNvSpPr>
            <a:spLocks noGrp="1"/>
          </p:cNvSpPr>
          <p:nvPr>
            <p:ph type="title"/>
          </p:nvPr>
        </p:nvSpPr>
        <p:spPr>
          <a:xfrm>
            <a:off x="492370" y="516835"/>
            <a:ext cx="3084844" cy="2103875"/>
          </a:xfrm>
        </p:spPr>
        <p:txBody>
          <a:bodyPr vert="horz" lIns="91440" tIns="45720" rIns="91440" bIns="45720" rtlCol="0" anchor="b">
            <a:normAutofit/>
          </a:bodyPr>
          <a:lstStyle/>
          <a:p>
            <a:r>
              <a:rPr lang="en-US" sz="3600" b="1">
                <a:solidFill>
                  <a:srgbClr val="FFFFFF"/>
                </a:solidFill>
              </a:rPr>
              <a:t>Cucumber Options</a:t>
            </a:r>
          </a:p>
        </p:txBody>
      </p:sp>
      <p:sp>
        <p:nvSpPr>
          <p:cNvPr id="3" name="Content Placeholder 2"/>
          <p:cNvSpPr>
            <a:spLocks/>
          </p:cNvSpPr>
          <p:nvPr/>
        </p:nvSpPr>
        <p:spPr>
          <a:xfrm>
            <a:off x="492371" y="2653800"/>
            <a:ext cx="3084844" cy="3335519"/>
          </a:xfrm>
          <a:prstGeom prst="rect">
            <a:avLst/>
          </a:prstGeom>
        </p:spPr>
        <p:txBody>
          <a:bodyPr vert="horz" lIns="0" tIns="45720" rIns="0" bIns="45720" rtlCol="0">
            <a:normAutofit/>
          </a:bodyPr>
          <a:lstStyle/>
          <a:p>
            <a:pPr marL="285750" indent="-285750" defTabSz="914400">
              <a:lnSpc>
                <a:spcPct val="90000"/>
              </a:lnSpc>
              <a:spcAft>
                <a:spcPts val="588"/>
              </a:spcAft>
              <a:buClr>
                <a:schemeClr val="accent1"/>
              </a:buClr>
              <a:buFont typeface="Wingdings" panose="05000000000000000000" pitchFamily="2" charset="2"/>
              <a:buChar char="q"/>
            </a:pPr>
            <a:r>
              <a:rPr lang="en-US" sz="1500" dirty="0">
                <a:solidFill>
                  <a:srgbClr val="FFFFFF"/>
                </a:solidFill>
              </a:rPr>
              <a:t>features</a:t>
            </a:r>
          </a:p>
          <a:p>
            <a:pPr marL="285750" indent="-285750" defTabSz="914400">
              <a:lnSpc>
                <a:spcPct val="90000"/>
              </a:lnSpc>
              <a:spcAft>
                <a:spcPts val="588"/>
              </a:spcAft>
              <a:buClr>
                <a:schemeClr val="accent1"/>
              </a:buClr>
              <a:buFont typeface="Wingdings" panose="05000000000000000000" pitchFamily="2" charset="2"/>
              <a:buChar char="q"/>
            </a:pPr>
            <a:r>
              <a:rPr lang="en-US" sz="1500" dirty="0">
                <a:solidFill>
                  <a:srgbClr val="FFFFFF"/>
                </a:solidFill>
              </a:rPr>
              <a:t>glue</a:t>
            </a:r>
          </a:p>
          <a:p>
            <a:pPr marL="285750" indent="-285750" defTabSz="914400">
              <a:lnSpc>
                <a:spcPct val="90000"/>
              </a:lnSpc>
              <a:spcAft>
                <a:spcPts val="588"/>
              </a:spcAft>
              <a:buClr>
                <a:schemeClr val="accent1"/>
              </a:buClr>
              <a:buFont typeface="Wingdings" panose="05000000000000000000" pitchFamily="2" charset="2"/>
              <a:buChar char="q"/>
            </a:pPr>
            <a:r>
              <a:rPr lang="en-US" sz="1500" dirty="0">
                <a:solidFill>
                  <a:srgbClr val="FFFFFF"/>
                </a:solidFill>
              </a:rPr>
              <a:t>Plugin</a:t>
            </a:r>
          </a:p>
          <a:p>
            <a:pPr marL="285750" indent="-285750" defTabSz="914400">
              <a:lnSpc>
                <a:spcPct val="90000"/>
              </a:lnSpc>
              <a:spcBef>
                <a:spcPts val="576"/>
              </a:spcBef>
              <a:spcAft>
                <a:spcPts val="96"/>
              </a:spcAft>
              <a:buClr>
                <a:schemeClr val="accent1"/>
              </a:buClr>
              <a:buFont typeface="Wingdings" panose="05000000000000000000" pitchFamily="2" charset="2"/>
              <a:buChar char="q"/>
            </a:pPr>
            <a:r>
              <a:rPr lang="en-US" sz="1500" dirty="0" err="1">
                <a:solidFill>
                  <a:srgbClr val="FFFFFF"/>
                </a:solidFill>
              </a:rPr>
              <a:t>dryRun</a:t>
            </a:r>
            <a:endParaRPr lang="en-US" sz="1500" dirty="0">
              <a:solidFill>
                <a:srgbClr val="FFFFFF"/>
              </a:solidFill>
            </a:endParaRPr>
          </a:p>
          <a:p>
            <a:pPr marL="285750" indent="-285750" defTabSz="914400">
              <a:lnSpc>
                <a:spcPct val="90000"/>
              </a:lnSpc>
              <a:spcBef>
                <a:spcPts val="576"/>
              </a:spcBef>
              <a:spcAft>
                <a:spcPts val="96"/>
              </a:spcAft>
              <a:buClr>
                <a:schemeClr val="accent1"/>
              </a:buClr>
              <a:buFont typeface="Wingdings" panose="05000000000000000000" pitchFamily="2" charset="2"/>
              <a:buChar char="q"/>
            </a:pPr>
            <a:r>
              <a:rPr lang="en-US" sz="1500" dirty="0">
                <a:solidFill>
                  <a:srgbClr val="FFFFFF"/>
                </a:solidFill>
              </a:rPr>
              <a:t>monochrome</a:t>
            </a:r>
          </a:p>
          <a:p>
            <a:pPr marL="285750" indent="-285750" defTabSz="914400">
              <a:lnSpc>
                <a:spcPct val="90000"/>
              </a:lnSpc>
              <a:spcBef>
                <a:spcPts val="576"/>
              </a:spcBef>
              <a:spcAft>
                <a:spcPts val="96"/>
              </a:spcAft>
              <a:buClr>
                <a:schemeClr val="accent1"/>
              </a:buClr>
              <a:buFont typeface="Wingdings" panose="05000000000000000000" pitchFamily="2" charset="2"/>
              <a:buChar char="q"/>
            </a:pPr>
            <a:r>
              <a:rPr lang="en-US" sz="1500" dirty="0">
                <a:solidFill>
                  <a:srgbClr val="FFFFFF"/>
                </a:solidFill>
              </a:rPr>
              <a:t>tags</a:t>
            </a:r>
          </a:p>
          <a:p>
            <a:pPr marL="285750" indent="-285750" defTabSz="914400">
              <a:lnSpc>
                <a:spcPct val="90000"/>
              </a:lnSpc>
              <a:spcAft>
                <a:spcPts val="588"/>
              </a:spcAft>
              <a:buClr>
                <a:schemeClr val="accent1"/>
              </a:buClr>
              <a:buFont typeface="Wingdings" panose="05000000000000000000" pitchFamily="2" charset="2"/>
              <a:buChar char="q"/>
            </a:pPr>
            <a:endParaRPr lang="en-US" sz="1500" dirty="0">
              <a:solidFill>
                <a:srgbClr val="FFFFFF"/>
              </a:solidFill>
            </a:endParaRPr>
          </a:p>
        </p:txBody>
      </p:sp>
      <p:sp>
        <p:nvSpPr>
          <p:cNvPr id="27" name="Rectangle 26">
            <a:extLst>
              <a:ext uri="{FF2B5EF4-FFF2-40B4-BE49-F238E27FC236}">
                <a16:creationId xmlns:a16="http://schemas.microsoft.com/office/drawing/2014/main" id="{53B8D6B0-55D6-48DC-86D8-FD95D5F118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p:blipFill>
        <p:spPr>
          <a:xfrm>
            <a:off x="4742017" y="2077881"/>
            <a:ext cx="6798082" cy="2702237"/>
          </a:xfrm>
          <a:prstGeom prst="rect">
            <a:avLst/>
          </a:prstGeom>
        </p:spPr>
      </p:pic>
    </p:spTree>
    <p:extLst>
      <p:ext uri="{BB962C8B-B14F-4D97-AF65-F5344CB8AC3E}">
        <p14:creationId xmlns:p14="http://schemas.microsoft.com/office/powerpoint/2010/main" val="716129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21D4-EFD2-63A0-BDA2-6EB58805C234}"/>
              </a:ext>
            </a:extLst>
          </p:cNvPr>
          <p:cNvSpPr>
            <a:spLocks noGrp="1"/>
          </p:cNvSpPr>
          <p:nvPr>
            <p:ph type="title"/>
          </p:nvPr>
        </p:nvSpPr>
        <p:spPr>
          <a:xfrm>
            <a:off x="1097280" y="394977"/>
            <a:ext cx="10058400" cy="1450757"/>
          </a:xfrm>
        </p:spPr>
        <p:txBody>
          <a:bodyPr>
            <a:normAutofit/>
          </a:bodyPr>
          <a:lstStyle/>
          <a:p>
            <a:r>
              <a:rPr lang="en-US" b="1" dirty="0">
                <a:solidFill>
                  <a:schemeClr val="tx1"/>
                </a:solidFill>
              </a:rPr>
              <a:t>SCENARIOS</a:t>
            </a:r>
            <a:endParaRPr lang="en-IN" b="1" dirty="0">
              <a:solidFill>
                <a:schemeClr val="tx1"/>
              </a:solidFill>
            </a:endParaRPr>
          </a:p>
        </p:txBody>
      </p:sp>
      <p:sp>
        <p:nvSpPr>
          <p:cNvPr id="3" name="Content Placeholder 2">
            <a:extLst>
              <a:ext uri="{FF2B5EF4-FFF2-40B4-BE49-F238E27FC236}">
                <a16:creationId xmlns:a16="http://schemas.microsoft.com/office/drawing/2014/main" id="{96FF1943-58AE-004D-1FF8-5D35666A4310}"/>
              </a:ext>
            </a:extLst>
          </p:cNvPr>
          <p:cNvSpPr>
            <a:spLocks noGrp="1"/>
          </p:cNvSpPr>
          <p:nvPr>
            <p:ph idx="1"/>
          </p:nvPr>
        </p:nvSpPr>
        <p:spPr/>
        <p:txBody>
          <a:bodyPr>
            <a:normAutofit/>
          </a:bodyPr>
          <a:lstStyle/>
          <a:p>
            <a:r>
              <a:rPr lang="en-US" sz="1400" dirty="0"/>
              <a:t>We implemented the functionalities of “Online Banking Application” are main purpose of a test scenario is used to check the entire performance from end-to- end point of view.</a:t>
            </a:r>
          </a:p>
          <a:p>
            <a:r>
              <a:rPr lang="en-US" sz="1400" b="1" dirty="0"/>
              <a:t>Functionalities:</a:t>
            </a:r>
          </a:p>
          <a:p>
            <a:pPr>
              <a:buFont typeface="Courier New" panose="02070309020205020404" pitchFamily="49" charset="0"/>
              <a:buChar char="o"/>
            </a:pPr>
            <a:r>
              <a:rPr lang="en-US" sz="1400" dirty="0"/>
              <a:t> Sign Up </a:t>
            </a:r>
          </a:p>
          <a:p>
            <a:pPr>
              <a:buFont typeface="Courier New" panose="02070309020205020404" pitchFamily="49" charset="0"/>
              <a:buChar char="o"/>
            </a:pPr>
            <a:r>
              <a:rPr lang="en-US" sz="1400" dirty="0"/>
              <a:t> Sign In </a:t>
            </a:r>
          </a:p>
          <a:p>
            <a:pPr>
              <a:buFont typeface="Courier New" panose="02070309020205020404" pitchFamily="49" charset="0"/>
              <a:buChar char="o"/>
            </a:pPr>
            <a:r>
              <a:rPr lang="en-US" sz="1400" dirty="0"/>
              <a:t> Deposit into Account</a:t>
            </a:r>
          </a:p>
          <a:p>
            <a:pPr>
              <a:buFont typeface="Courier New" panose="02070309020205020404" pitchFamily="49" charset="0"/>
              <a:buChar char="o"/>
            </a:pPr>
            <a:r>
              <a:rPr lang="en-US" sz="1400" dirty="0"/>
              <a:t> Withdraw from Account </a:t>
            </a:r>
          </a:p>
          <a:p>
            <a:pPr>
              <a:buFont typeface="Courier New" panose="02070309020205020404" pitchFamily="49" charset="0"/>
              <a:buChar char="o"/>
            </a:pPr>
            <a:r>
              <a:rPr lang="en-US" sz="1400" dirty="0"/>
              <a:t> Transfer Between Account </a:t>
            </a:r>
          </a:p>
          <a:p>
            <a:pPr>
              <a:buFont typeface="Courier New" panose="02070309020205020404" pitchFamily="49" charset="0"/>
              <a:buChar char="o"/>
            </a:pPr>
            <a:r>
              <a:rPr lang="en-US" sz="1400" dirty="0"/>
              <a:t> Direct payment to visa</a:t>
            </a:r>
          </a:p>
          <a:p>
            <a:pPr>
              <a:buFont typeface="Courier New" panose="02070309020205020404" pitchFamily="49" charset="0"/>
              <a:buChar char="o"/>
            </a:pPr>
            <a:r>
              <a:rPr lang="en-US" sz="1400" dirty="0"/>
              <a:t> Search by TRN no on View Checking Account </a:t>
            </a:r>
          </a:p>
          <a:p>
            <a:pPr>
              <a:buFont typeface="Courier New" panose="02070309020205020404" pitchFamily="49" charset="0"/>
              <a:buChar char="o"/>
            </a:pPr>
            <a:r>
              <a:rPr lang="en-US" sz="1400" dirty="0"/>
              <a:t> Search by TRN no on View Saving Account </a:t>
            </a:r>
          </a:p>
          <a:p>
            <a:pPr>
              <a:buFont typeface="Courier New" panose="02070309020205020404" pitchFamily="49" charset="0"/>
              <a:buChar char="o"/>
            </a:pPr>
            <a:endParaRPr lang="en-US" sz="1400" dirty="0"/>
          </a:p>
          <a:p>
            <a:pPr marL="0" indent="0">
              <a:buNone/>
            </a:pPr>
            <a:endParaRPr lang="en-IN" sz="1400" dirty="0"/>
          </a:p>
        </p:txBody>
      </p:sp>
    </p:spTree>
    <p:extLst>
      <p:ext uri="{BB962C8B-B14F-4D97-AF65-F5344CB8AC3E}">
        <p14:creationId xmlns:p14="http://schemas.microsoft.com/office/powerpoint/2010/main" val="3532389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259D6142-09BB-84C6-74D9-9551DC5D673A}"/>
              </a:ext>
            </a:extLst>
          </p:cNvPr>
          <p:cNvSpPr>
            <a:spLocks noGrp="1"/>
          </p:cNvSpPr>
          <p:nvPr>
            <p:ph type="title"/>
          </p:nvPr>
        </p:nvSpPr>
        <p:spPr>
          <a:xfrm>
            <a:off x="492370" y="605896"/>
            <a:ext cx="3084844" cy="5646208"/>
          </a:xfrm>
        </p:spPr>
        <p:txBody>
          <a:bodyPr anchor="ctr">
            <a:normAutofit/>
          </a:bodyPr>
          <a:lstStyle/>
          <a:p>
            <a:r>
              <a:rPr lang="en-US" b="1" dirty="0">
                <a:solidFill>
                  <a:srgbClr val="FFFFFF"/>
                </a:solidFill>
              </a:rPr>
              <a:t>LOG </a:t>
            </a:r>
            <a:endParaRPr lang="en-IN" b="1" dirty="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42D216ED-5EE5-FB7C-DDD5-45DDE7F782BE}"/>
              </a:ext>
            </a:extLst>
          </p:cNvPr>
          <p:cNvSpPr>
            <a:spLocks noGrp="1"/>
          </p:cNvSpPr>
          <p:nvPr>
            <p:ph idx="1"/>
          </p:nvPr>
        </p:nvSpPr>
        <p:spPr>
          <a:xfrm>
            <a:off x="4742016" y="605896"/>
            <a:ext cx="6413663" cy="5646208"/>
          </a:xfrm>
        </p:spPr>
        <p:txBody>
          <a:bodyPr anchor="ctr">
            <a:normAutofit/>
          </a:bodyPr>
          <a:lstStyle/>
          <a:p>
            <a:endParaRPr lang="en-US" dirty="0"/>
          </a:p>
          <a:p>
            <a:r>
              <a:rPr lang="en-US" dirty="0" smtClean="0"/>
              <a:t>Log4j2 </a:t>
            </a:r>
            <a:r>
              <a:rPr lang="en-US" dirty="0"/>
              <a:t>It allow for easy configuration of advanced logging best practices such as  rolling files, different type of logging output destinations, Support for structured logging formats such as JSON,XML using multiple loggers and filters and custom log level.</a:t>
            </a:r>
          </a:p>
          <a:p>
            <a:pPr marL="0" indent="0">
              <a:buNone/>
            </a:pPr>
            <a:endParaRPr lang="en-US" dirty="0"/>
          </a:p>
          <a:p>
            <a:pPr>
              <a:buFont typeface="Wingdings" panose="05000000000000000000" pitchFamily="2" charset="2"/>
              <a:buChar char="Ø"/>
            </a:pPr>
            <a:r>
              <a:rPr lang="en-US" dirty="0"/>
              <a:t> Firstly we have to add these two dependencies to log4j2 the API and log for Zip code.</a:t>
            </a:r>
          </a:p>
          <a:p>
            <a:pPr>
              <a:buFont typeface="Wingdings" panose="05000000000000000000" pitchFamily="2" charset="2"/>
              <a:buChar char="Ø"/>
            </a:pPr>
            <a:r>
              <a:rPr lang="en-US" dirty="0"/>
              <a:t> Create resources a new source folder /</a:t>
            </a:r>
            <a:r>
              <a:rPr lang="en-US" dirty="0" err="1"/>
              <a:t>src</a:t>
            </a:r>
            <a:r>
              <a:rPr lang="en-US" dirty="0"/>
              <a:t>/main.</a:t>
            </a:r>
          </a:p>
          <a:p>
            <a:pPr>
              <a:buFont typeface="Wingdings" panose="05000000000000000000" pitchFamily="2" charset="2"/>
              <a:buChar char="Ø"/>
            </a:pPr>
            <a:r>
              <a:rPr lang="en-US" dirty="0"/>
              <a:t>Create a properties file with the rate (log4j2. properties) should be only this name.</a:t>
            </a:r>
          </a:p>
          <a:p>
            <a:pPr>
              <a:buFont typeface="Wingdings" panose="05000000000000000000" pitchFamily="2" charset="2"/>
              <a:buChar char="Ø"/>
            </a:pPr>
            <a:endParaRPr lang="en-US" dirty="0"/>
          </a:p>
          <a:p>
            <a:pPr marL="0" indent="0">
              <a:buNone/>
            </a:pPr>
            <a:endParaRPr lang="en-US" dirty="0"/>
          </a:p>
          <a:p>
            <a:pPr marL="0" indent="0">
              <a:buNone/>
            </a:pPr>
            <a:endParaRPr lang="en-IN" dirty="0"/>
          </a:p>
        </p:txBody>
      </p:sp>
    </p:spTree>
    <p:extLst>
      <p:ext uri="{BB962C8B-B14F-4D97-AF65-F5344CB8AC3E}">
        <p14:creationId xmlns:p14="http://schemas.microsoft.com/office/powerpoint/2010/main" val="2589875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E8F23-E3DC-3212-0B91-9815ECA14F9F}"/>
              </a:ext>
            </a:extLst>
          </p:cNvPr>
          <p:cNvSpPr>
            <a:spLocks noGrp="1"/>
          </p:cNvSpPr>
          <p:nvPr>
            <p:ph type="title"/>
          </p:nvPr>
        </p:nvSpPr>
        <p:spPr/>
        <p:txBody>
          <a:bodyPr>
            <a:normAutofit/>
          </a:bodyPr>
          <a:lstStyle/>
          <a:p>
            <a:r>
              <a:rPr lang="en-GB" b="1" dirty="0">
                <a:solidFill>
                  <a:schemeClr val="tx1"/>
                </a:solidFill>
                <a:latin typeface="+mj-lt"/>
              </a:rPr>
              <a:t>Dependencies of LOG</a:t>
            </a:r>
            <a:endParaRPr lang="en-GB" dirty="0">
              <a:solidFill>
                <a:schemeClr val="tx1"/>
              </a:solidFill>
            </a:endParaRPr>
          </a:p>
        </p:txBody>
      </p:sp>
      <p:pic>
        <p:nvPicPr>
          <p:cNvPr id="6" name="Content Placeholder 5">
            <a:extLst>
              <a:ext uri="{FF2B5EF4-FFF2-40B4-BE49-F238E27FC236}">
                <a16:creationId xmlns:a16="http://schemas.microsoft.com/office/drawing/2014/main" id="{AAD77660-652A-1CB8-5761-247D4DCB17C6}"/>
              </a:ext>
            </a:extLst>
          </p:cNvPr>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l="-954" t="-3584" r="16633" b="3584"/>
          <a:stretch/>
        </p:blipFill>
        <p:spPr>
          <a:xfrm>
            <a:off x="396240" y="1848485"/>
            <a:ext cx="11399520" cy="3587115"/>
          </a:xfrm>
          <a:prstGeom prst="rect">
            <a:avLst/>
          </a:prstGeom>
          <a:ln>
            <a:noFill/>
          </a:ln>
          <a:effectLst>
            <a:softEdge rad="112500"/>
          </a:effectLst>
        </p:spPr>
      </p:pic>
    </p:spTree>
    <p:extLst>
      <p:ext uri="{BB962C8B-B14F-4D97-AF65-F5344CB8AC3E}">
        <p14:creationId xmlns:p14="http://schemas.microsoft.com/office/powerpoint/2010/main" val="3811666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4CC594A-A820-450F-B363-C19201FCFE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FAB3DA-E9ED-4574-ABCC-378BC0FF1B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 name="Title 2">
            <a:extLst>
              <a:ext uri="{FF2B5EF4-FFF2-40B4-BE49-F238E27FC236}">
                <a16:creationId xmlns:a16="http://schemas.microsoft.com/office/drawing/2014/main" id="{D6F18B74-0947-EBB7-110B-FF7E6D64679E}"/>
              </a:ext>
            </a:extLst>
          </p:cNvPr>
          <p:cNvSpPr>
            <a:spLocks noGrp="1"/>
          </p:cNvSpPr>
          <p:nvPr>
            <p:ph type="title"/>
          </p:nvPr>
        </p:nvSpPr>
        <p:spPr>
          <a:xfrm>
            <a:off x="153284" y="2183075"/>
            <a:ext cx="3567818" cy="2103875"/>
          </a:xfrm>
        </p:spPr>
        <p:txBody>
          <a:bodyPr vert="horz" lIns="91440" tIns="45720" rIns="91440" bIns="45720" rtlCol="0">
            <a:noAutofit/>
          </a:bodyPr>
          <a:lstStyle/>
          <a:p>
            <a:r>
              <a:rPr lang="en-US" b="1" dirty="0">
                <a:solidFill>
                  <a:srgbClr val="FFFFFF"/>
                </a:solidFill>
              </a:rPr>
              <a:t>Code Snippet of LOG</a:t>
            </a:r>
            <a:br>
              <a:rPr lang="en-US" b="1" dirty="0">
                <a:solidFill>
                  <a:srgbClr val="FFFFFF"/>
                </a:solidFill>
              </a:rPr>
            </a:br>
            <a:endParaRPr lang="en-US" dirty="0">
              <a:solidFill>
                <a:srgbClr val="FFFFFF"/>
              </a:solidFill>
            </a:endParaRPr>
          </a:p>
        </p:txBody>
      </p:sp>
      <p:sp>
        <p:nvSpPr>
          <p:cNvPr id="39" name="Rectangle 38">
            <a:extLst>
              <a:ext uri="{FF2B5EF4-FFF2-40B4-BE49-F238E27FC236}">
                <a16:creationId xmlns:a16="http://schemas.microsoft.com/office/drawing/2014/main" id="{53B8D6B0-55D6-48DC-86D8-FD95D5F118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Content Placeholder 4" descr="A screenshot of a computer&#10;&#10;Description automatically generated">
            <a:extLst>
              <a:ext uri="{FF2B5EF4-FFF2-40B4-BE49-F238E27FC236}">
                <a16:creationId xmlns:a16="http://schemas.microsoft.com/office/drawing/2014/main" id="{39F9E2B9-1721-CFED-EE89-398F9F25E47B}"/>
              </a:ext>
            </a:extLst>
          </p:cNvPr>
          <p:cNvPicPr>
            <a:picLocks noChangeAspect="1"/>
          </p:cNvPicPr>
          <p:nvPr/>
        </p:nvPicPr>
        <p:blipFill rotWithShape="1">
          <a:blip r:embed="rId2">
            <a:extLst>
              <a:ext uri="{28A0092B-C50C-407E-A947-70E740481C1C}">
                <a14:useLocalDpi xmlns:a14="http://schemas.microsoft.com/office/drawing/2010/main" val="0"/>
              </a:ext>
            </a:extLst>
          </a:blip>
          <a:srcRect t="4319"/>
          <a:stretch/>
        </p:blipFill>
        <p:spPr>
          <a:xfrm>
            <a:off x="4742017" y="1526959"/>
            <a:ext cx="6798082" cy="3983953"/>
          </a:xfrm>
          <a:prstGeom prst="rect">
            <a:avLst/>
          </a:prstGeom>
        </p:spPr>
      </p:pic>
    </p:spTree>
    <p:extLst>
      <p:ext uri="{BB962C8B-B14F-4D97-AF65-F5344CB8AC3E}">
        <p14:creationId xmlns:p14="http://schemas.microsoft.com/office/powerpoint/2010/main" val="1135506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program&#10;&#10;Description automatically generated">
            <a:extLst>
              <a:ext uri="{FF2B5EF4-FFF2-40B4-BE49-F238E27FC236}">
                <a16:creationId xmlns:a16="http://schemas.microsoft.com/office/drawing/2014/main" id="{ECFB82B2-0C5E-8CC9-E878-DD494A66EEC5}"/>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r="7555"/>
          <a:stretch/>
        </p:blipFill>
        <p:spPr>
          <a:xfrm>
            <a:off x="1606885" y="643467"/>
            <a:ext cx="8978230" cy="5050225"/>
          </a:xfrm>
          <a:prstGeom prst="rect">
            <a:avLst/>
          </a:prstGeom>
        </p:spPr>
      </p:pic>
    </p:spTree>
    <p:extLst>
      <p:ext uri="{BB962C8B-B14F-4D97-AF65-F5344CB8AC3E}">
        <p14:creationId xmlns:p14="http://schemas.microsoft.com/office/powerpoint/2010/main" val="4223863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12AC-9AD7-F5A1-A4A0-EDA316F42294}"/>
              </a:ext>
            </a:extLst>
          </p:cNvPr>
          <p:cNvSpPr>
            <a:spLocks noGrp="1"/>
          </p:cNvSpPr>
          <p:nvPr>
            <p:ph type="title"/>
          </p:nvPr>
        </p:nvSpPr>
        <p:spPr>
          <a:xfrm>
            <a:off x="1097280" y="286603"/>
            <a:ext cx="10058400" cy="1450757"/>
          </a:xfrm>
        </p:spPr>
        <p:txBody>
          <a:bodyPr>
            <a:normAutofit/>
          </a:bodyPr>
          <a:lstStyle/>
          <a:p>
            <a:r>
              <a:rPr lang="en-US" b="1" dirty="0"/>
              <a:t>EXTENT REPORT </a:t>
            </a:r>
            <a:endParaRPr lang="en-IN" b="1" dirty="0"/>
          </a:p>
        </p:txBody>
      </p:sp>
      <p:graphicFrame>
        <p:nvGraphicFramePr>
          <p:cNvPr id="5" name="Content Placeholder 2">
            <a:extLst>
              <a:ext uri="{FF2B5EF4-FFF2-40B4-BE49-F238E27FC236}">
                <a16:creationId xmlns:a16="http://schemas.microsoft.com/office/drawing/2014/main" id="{084A9232-4F65-B340-FEEC-374064CD1F76}"/>
              </a:ext>
            </a:extLst>
          </p:cNvPr>
          <p:cNvGraphicFramePr>
            <a:graphicFrameLocks noGrp="1"/>
          </p:cNvGraphicFramePr>
          <p:nvPr>
            <p:ph idx="1"/>
            <p:extLst>
              <p:ext uri="{D42A27DB-BD31-4B8C-83A1-F6EECF244321}">
                <p14:modId xmlns:p14="http://schemas.microsoft.com/office/powerpoint/2010/main" val="341993055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0403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3" name="Rectangle 32">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35" name="Straight Connector 34">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19EDC-D730-1D7B-777A-C6335C4D326C}"/>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100" b="1">
                <a:solidFill>
                  <a:schemeClr val="tx1">
                    <a:lumMod val="85000"/>
                    <a:lumOff val="15000"/>
                  </a:schemeClr>
                </a:solidFill>
              </a:rPr>
              <a:t>Code Snippet of EXTENT REPORT</a:t>
            </a:r>
          </a:p>
        </p:txBody>
      </p:sp>
      <p:pic>
        <p:nvPicPr>
          <p:cNvPr id="5" name="Content Placeholder 4" descr="A screenshot of a computer code&#10;&#10;Description automatically generated">
            <a:extLst>
              <a:ext uri="{FF2B5EF4-FFF2-40B4-BE49-F238E27FC236}">
                <a16:creationId xmlns:a16="http://schemas.microsoft.com/office/drawing/2014/main" id="{406CC22E-8CA0-B9FA-CE9E-D2671A2E5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1110775"/>
            <a:ext cx="6912217" cy="4112768"/>
          </a:xfrm>
          <a:prstGeom prst="rect">
            <a:avLst/>
          </a:prstGeom>
        </p:spPr>
      </p:pic>
      <p:cxnSp>
        <p:nvCxnSpPr>
          <p:cNvPr id="39" name="Straight Connector 38">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3" name="Rectangle 42">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2692958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0C02-3513-31D9-9BC9-241C7E380335}"/>
              </a:ext>
            </a:extLst>
          </p:cNvPr>
          <p:cNvSpPr>
            <a:spLocks noGrp="1"/>
          </p:cNvSpPr>
          <p:nvPr>
            <p:ph type="title"/>
          </p:nvPr>
        </p:nvSpPr>
        <p:spPr/>
        <p:txBody>
          <a:bodyPr>
            <a:normAutofit/>
          </a:bodyPr>
          <a:lstStyle/>
          <a:p>
            <a:r>
              <a:rPr lang="en-US" sz="3600" b="1" dirty="0"/>
              <a:t>WHY WE USE JIRA </a:t>
            </a:r>
            <a:endParaRPr lang="en-IN" sz="3600" b="1" dirty="0"/>
          </a:p>
        </p:txBody>
      </p:sp>
      <p:graphicFrame>
        <p:nvGraphicFramePr>
          <p:cNvPr id="5" name="Content Placeholder 2">
            <a:extLst>
              <a:ext uri="{FF2B5EF4-FFF2-40B4-BE49-F238E27FC236}">
                <a16:creationId xmlns:a16="http://schemas.microsoft.com/office/drawing/2014/main" id="{418EC84E-7703-DFF5-F7CB-31C55F04BCD5}"/>
              </a:ext>
            </a:extLst>
          </p:cNvPr>
          <p:cNvGraphicFramePr>
            <a:graphicFrameLocks noGrp="1"/>
          </p:cNvGraphicFramePr>
          <p:nvPr>
            <p:ph idx="1"/>
            <p:extLst>
              <p:ext uri="{D42A27DB-BD31-4B8C-83A1-F6EECF244321}">
                <p14:modId xmlns:p14="http://schemas.microsoft.com/office/powerpoint/2010/main" val="228076169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5849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64CA5218-D11B-A6EF-0D23-99C5ECECD50F}"/>
              </a:ext>
            </a:extLst>
          </p:cNvPr>
          <p:cNvSpPr>
            <a:spLocks noGrp="1"/>
          </p:cNvSpPr>
          <p:nvPr>
            <p:ph type="title"/>
          </p:nvPr>
        </p:nvSpPr>
        <p:spPr>
          <a:xfrm>
            <a:off x="492370" y="605896"/>
            <a:ext cx="3084844" cy="5646208"/>
          </a:xfrm>
        </p:spPr>
        <p:txBody>
          <a:bodyPr anchor="ctr">
            <a:normAutofit/>
          </a:bodyPr>
          <a:lstStyle/>
          <a:p>
            <a:r>
              <a:rPr lang="en-US" sz="3600" b="1">
                <a:solidFill>
                  <a:srgbClr val="FFFFFF"/>
                </a:solidFill>
              </a:rPr>
              <a:t>HOW JIRA USED IN THE PROJECT</a:t>
            </a:r>
            <a:endParaRPr lang="en-IN" sz="3600" b="1">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7" name="Content Placeholder 2">
            <a:extLst>
              <a:ext uri="{FF2B5EF4-FFF2-40B4-BE49-F238E27FC236}">
                <a16:creationId xmlns:a16="http://schemas.microsoft.com/office/drawing/2014/main" id="{76026A4B-29E5-961A-0C4D-10952CFBA94A}"/>
              </a:ext>
            </a:extLst>
          </p:cNvPr>
          <p:cNvSpPr>
            <a:spLocks noGrp="1"/>
          </p:cNvSpPr>
          <p:nvPr>
            <p:ph idx="1"/>
          </p:nvPr>
        </p:nvSpPr>
        <p:spPr>
          <a:xfrm>
            <a:off x="4742016" y="605896"/>
            <a:ext cx="6413663" cy="5646208"/>
          </a:xfrm>
        </p:spPr>
        <p:txBody>
          <a:bodyPr anchor="ctr">
            <a:normAutofit/>
          </a:bodyPr>
          <a:lstStyle/>
          <a:p>
            <a:pPr>
              <a:buFont typeface="Wingdings" panose="05000000000000000000" pitchFamily="2" charset="2"/>
              <a:buChar char="q"/>
            </a:pPr>
            <a:r>
              <a:rPr lang="en-US" b="1" dirty="0"/>
              <a:t>EFFORTLESS TASK MANAGEMENT WITH JIRA : </a:t>
            </a:r>
          </a:p>
          <a:p>
            <a:pPr>
              <a:buFont typeface="Arial" panose="020B0604020202020204" pitchFamily="34" charset="0"/>
              <a:buChar char="•"/>
            </a:pPr>
            <a:r>
              <a:rPr lang="en-US" dirty="0"/>
              <a:t> It effortless creation, assign and manage tasks in Jira . Ensuring smooth execution and increases countability.</a:t>
            </a:r>
          </a:p>
          <a:p>
            <a:pPr>
              <a:buFont typeface="Wingdings" panose="05000000000000000000" pitchFamily="2" charset="2"/>
              <a:buChar char="q"/>
            </a:pPr>
            <a:r>
              <a:rPr lang="en-US" b="1" dirty="0"/>
              <a:t>TRACK PROGRESS WITH JIRA DASHBOARD : </a:t>
            </a:r>
          </a:p>
          <a:p>
            <a:pPr>
              <a:buFont typeface="Arial" panose="020B0604020202020204" pitchFamily="34" charset="0"/>
              <a:buChar char="•"/>
            </a:pPr>
            <a:r>
              <a:rPr lang="en-US" dirty="0"/>
              <a:t>Explore JIRA’s dynamic dashboards and advanced reporting tool and tracking process.</a:t>
            </a:r>
          </a:p>
          <a:p>
            <a:pPr>
              <a:buFont typeface="Wingdings" panose="05000000000000000000" pitchFamily="2" charset="2"/>
              <a:buChar char="q"/>
            </a:pPr>
            <a:r>
              <a:rPr lang="en-US" dirty="0"/>
              <a:t> </a:t>
            </a:r>
            <a:r>
              <a:rPr lang="en-US" b="1" dirty="0"/>
              <a:t>SEAMLESS COLLABORATION IN JIRA : </a:t>
            </a:r>
          </a:p>
          <a:p>
            <a:pPr>
              <a:buFont typeface="Arial" panose="020B0604020202020204" pitchFamily="34" charset="0"/>
              <a:buChar char="•"/>
            </a:pPr>
            <a:r>
              <a:rPr lang="en-US" dirty="0"/>
              <a:t> Discover how JIRA facilitates seamless collaboration and communication across teams.</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456573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45" name="Rectangle 44">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47" name="Straight Connector 46">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1EEA87-D2DB-8BA6-5790-46157C12DEC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0" i="0">
                <a:solidFill>
                  <a:schemeClr val="tx1">
                    <a:lumMod val="85000"/>
                    <a:lumOff val="15000"/>
                  </a:schemeClr>
                </a:solidFill>
              </a:rPr>
              <a:t>TIMELINE AND EPIC SCREENSHOT</a:t>
            </a:r>
          </a:p>
        </p:txBody>
      </p:sp>
      <p:pic>
        <p:nvPicPr>
          <p:cNvPr id="5" name="Content Placeholder 4">
            <a:extLst>
              <a:ext uri="{FF2B5EF4-FFF2-40B4-BE49-F238E27FC236}">
                <a16:creationId xmlns:a16="http://schemas.microsoft.com/office/drawing/2014/main" id="{17A57C05-C122-3A0E-5F91-B8C4D54D7A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633999" y="1482306"/>
            <a:ext cx="6912217" cy="3369705"/>
          </a:xfrm>
          <a:prstGeom prst="rect">
            <a:avLst/>
          </a:prstGeom>
        </p:spPr>
      </p:pic>
      <p:cxnSp>
        <p:nvCxnSpPr>
          <p:cNvPr id="51" name="Straight Connector 50">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5" name="Rectangle 54">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46728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6B774-D7AA-F568-1C14-968B0649FD0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a:solidFill>
                  <a:schemeClr val="tx1">
                    <a:lumMod val="85000"/>
                    <a:lumOff val="15000"/>
                  </a:schemeClr>
                </a:solidFill>
              </a:rPr>
              <a:t>B</a:t>
            </a:r>
            <a:r>
              <a:rPr lang="en-US" sz="4600" b="0" i="0">
                <a:solidFill>
                  <a:schemeClr val="tx1">
                    <a:lumMod val="85000"/>
                    <a:lumOff val="15000"/>
                  </a:schemeClr>
                </a:solidFill>
              </a:rPr>
              <a:t>ACKLOG SCREENSHOT </a:t>
            </a:r>
          </a:p>
        </p:txBody>
      </p:sp>
      <p:pic>
        <p:nvPicPr>
          <p:cNvPr id="5" name="Content Placeholder 4">
            <a:extLst>
              <a:ext uri="{FF2B5EF4-FFF2-40B4-BE49-F238E27FC236}">
                <a16:creationId xmlns:a16="http://schemas.microsoft.com/office/drawing/2014/main" id="{77E2C198-CE77-4A31-6E98-DC5E129EC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633999" y="1439105"/>
            <a:ext cx="6912217" cy="3456108"/>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2281035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3" name="Rectangle 12">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5" name="Straight Connector 14">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E3099-BCA3-04EB-988F-5644FB98544B}"/>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b="0" i="0" dirty="0">
                <a:solidFill>
                  <a:schemeClr val="tx1">
                    <a:lumMod val="85000"/>
                    <a:lumOff val="15000"/>
                  </a:schemeClr>
                </a:solidFill>
              </a:rPr>
              <a:t>SIGN UP FUNCTIONALITY</a:t>
            </a:r>
          </a:p>
        </p:txBody>
      </p:sp>
      <p:pic>
        <p:nvPicPr>
          <p:cNvPr id="5" name="Content Placeholder 4">
            <a:extLst>
              <a:ext uri="{FF2B5EF4-FFF2-40B4-BE49-F238E27FC236}">
                <a16:creationId xmlns:a16="http://schemas.microsoft.com/office/drawing/2014/main" id="{CEF25F15-6CFC-AD4A-864A-800592CCAE7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78" b="5376"/>
          <a:stretch/>
        </p:blipFill>
        <p:spPr>
          <a:xfrm>
            <a:off x="427558" y="1216184"/>
            <a:ext cx="7455220" cy="3975577"/>
          </a:xfrm>
          <a:prstGeom prst="rect">
            <a:avLst/>
          </a:prstGeom>
        </p:spPr>
      </p:pic>
      <p:cxnSp>
        <p:nvCxnSpPr>
          <p:cNvPr id="19" name="Straight Connector 18">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9" name="Rectangle 28">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4066282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CEEC3-6545-1B12-A5D6-9A4407AD50E3}"/>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dirty="0" smtClean="0">
                <a:solidFill>
                  <a:schemeClr val="tx1">
                    <a:lumMod val="85000"/>
                    <a:lumOff val="15000"/>
                  </a:schemeClr>
                </a:solidFill>
              </a:rPr>
              <a:t>ISSUES </a:t>
            </a:r>
            <a:r>
              <a:rPr lang="en-US" sz="4600" b="1" dirty="0">
                <a:solidFill>
                  <a:schemeClr val="tx1">
                    <a:lumMod val="85000"/>
                    <a:lumOff val="15000"/>
                  </a:schemeClr>
                </a:solidFill>
              </a:rPr>
              <a:t>SCREENSHOT</a:t>
            </a:r>
          </a:p>
        </p:txBody>
      </p:sp>
      <p:pic>
        <p:nvPicPr>
          <p:cNvPr id="5" name="Content Placeholder 4">
            <a:extLst>
              <a:ext uri="{FF2B5EF4-FFF2-40B4-BE49-F238E27FC236}">
                <a16:creationId xmlns:a16="http://schemas.microsoft.com/office/drawing/2014/main" id="{4AC724C8-F1FD-AA69-514D-E0947808C8D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999" y="1458905"/>
            <a:ext cx="6912217" cy="3416507"/>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224414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BB48E-4692-3C08-FCDF-71176A0B846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0" i="0" dirty="0" smtClean="0">
                <a:solidFill>
                  <a:schemeClr val="tx1">
                    <a:lumMod val="85000"/>
                    <a:lumOff val="15000"/>
                  </a:schemeClr>
                </a:solidFill>
              </a:rPr>
              <a:t>OVERVIEW </a:t>
            </a:r>
            <a:r>
              <a:rPr lang="en-US" sz="4600" b="0" i="0" dirty="0">
                <a:solidFill>
                  <a:schemeClr val="tx1">
                    <a:lumMod val="85000"/>
                    <a:lumOff val="15000"/>
                  </a:schemeClr>
                </a:solidFill>
              </a:rPr>
              <a:t>SCREENSHOT</a:t>
            </a:r>
          </a:p>
        </p:txBody>
      </p:sp>
      <p:pic>
        <p:nvPicPr>
          <p:cNvPr id="5" name="Content Placeholder 4">
            <a:extLst>
              <a:ext uri="{FF2B5EF4-FFF2-40B4-BE49-F238E27FC236}">
                <a16:creationId xmlns:a16="http://schemas.microsoft.com/office/drawing/2014/main" id="{B606587D-D485-B0C1-8D8A-8B4299650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633999" y="1421824"/>
            <a:ext cx="6912217" cy="3490669"/>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953589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43B07-B795-40EF-459D-D32025A04A4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dirty="0" smtClean="0">
                <a:solidFill>
                  <a:schemeClr val="tx1">
                    <a:lumMod val="85000"/>
                    <a:lumOff val="15000"/>
                  </a:schemeClr>
                </a:solidFill>
              </a:rPr>
              <a:t>PIE</a:t>
            </a:r>
            <a:br>
              <a:rPr lang="en-US" sz="4600" b="1" dirty="0" smtClean="0">
                <a:solidFill>
                  <a:schemeClr val="tx1">
                    <a:lumMod val="85000"/>
                    <a:lumOff val="15000"/>
                  </a:schemeClr>
                </a:solidFill>
              </a:rPr>
            </a:br>
            <a:r>
              <a:rPr lang="en-US" sz="4600" b="1" dirty="0" smtClean="0">
                <a:solidFill>
                  <a:schemeClr val="tx1">
                    <a:lumMod val="85000"/>
                    <a:lumOff val="15000"/>
                  </a:schemeClr>
                </a:solidFill>
              </a:rPr>
              <a:t>SCREENSHOT</a:t>
            </a:r>
            <a:endParaRPr lang="en-US" sz="4600" b="1" dirty="0">
              <a:solidFill>
                <a:schemeClr val="tx1">
                  <a:lumMod val="85000"/>
                  <a:lumOff val="15000"/>
                </a:schemeClr>
              </a:solidFill>
            </a:endParaRPr>
          </a:p>
        </p:txBody>
      </p:sp>
      <p:pic>
        <p:nvPicPr>
          <p:cNvPr id="5" name="Content Placeholder 4">
            <a:extLst>
              <a:ext uri="{FF2B5EF4-FFF2-40B4-BE49-F238E27FC236}">
                <a16:creationId xmlns:a16="http://schemas.microsoft.com/office/drawing/2014/main" id="{D56A3309-7154-B2F2-E4AC-79E8EA9085B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999" y="1453505"/>
            <a:ext cx="6912217" cy="3427307"/>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7611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2E19A9-522F-EEF1-F36D-1D15CF470845}"/>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b="1" dirty="0" smtClean="0">
                <a:solidFill>
                  <a:schemeClr val="tx1">
                    <a:lumMod val="85000"/>
                    <a:lumOff val="15000"/>
                  </a:schemeClr>
                </a:solidFill>
              </a:rPr>
              <a:t>PIE </a:t>
            </a:r>
            <a:r>
              <a:rPr lang="en-US" sz="4600" b="1" dirty="0">
                <a:solidFill>
                  <a:schemeClr val="tx1">
                    <a:lumMod val="85000"/>
                    <a:lumOff val="15000"/>
                  </a:schemeClr>
                </a:solidFill>
              </a:rPr>
              <a:t>SCREENSHOT </a:t>
            </a:r>
          </a:p>
        </p:txBody>
      </p:sp>
      <p:pic>
        <p:nvPicPr>
          <p:cNvPr id="5" name="Content Placeholder 4">
            <a:extLst>
              <a:ext uri="{FF2B5EF4-FFF2-40B4-BE49-F238E27FC236}">
                <a16:creationId xmlns:a16="http://schemas.microsoft.com/office/drawing/2014/main" id="{2B5B7BF7-9514-4C73-EB61-8ECF8F8AD65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999" y="1341901"/>
            <a:ext cx="6912217" cy="3650514"/>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132059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B1A3A4-C962-5603-7779-B435E359A6A6}"/>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100" b="1" dirty="0" smtClean="0">
                <a:solidFill>
                  <a:schemeClr val="tx1">
                    <a:lumMod val="85000"/>
                    <a:lumOff val="15000"/>
                  </a:schemeClr>
                </a:solidFill>
              </a:rPr>
              <a:t>ISSUES</a:t>
            </a:r>
            <a:br>
              <a:rPr lang="en-US" sz="4100" b="1" dirty="0" smtClean="0">
                <a:solidFill>
                  <a:schemeClr val="tx1">
                    <a:lumMod val="85000"/>
                    <a:lumOff val="15000"/>
                  </a:schemeClr>
                </a:solidFill>
              </a:rPr>
            </a:br>
            <a:r>
              <a:rPr lang="en-US" sz="4100" b="1" dirty="0" smtClean="0">
                <a:solidFill>
                  <a:schemeClr val="tx1">
                    <a:lumMod val="85000"/>
                    <a:lumOff val="15000"/>
                  </a:schemeClr>
                </a:solidFill>
              </a:rPr>
              <a:t>SCREENSHOTS</a:t>
            </a:r>
            <a:endParaRPr lang="en-US" sz="4100" b="1" dirty="0">
              <a:solidFill>
                <a:schemeClr val="tx1">
                  <a:lumMod val="85000"/>
                  <a:lumOff val="15000"/>
                </a:schemeClr>
              </a:solidFill>
            </a:endParaRPr>
          </a:p>
        </p:txBody>
      </p:sp>
      <p:pic>
        <p:nvPicPr>
          <p:cNvPr id="5" name="Content Placeholder 4">
            <a:extLst>
              <a:ext uri="{FF2B5EF4-FFF2-40B4-BE49-F238E27FC236}">
                <a16:creationId xmlns:a16="http://schemas.microsoft.com/office/drawing/2014/main" id="{743762D7-0A59-8C5D-7F0C-6F6DBC824D8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3999" y="1454413"/>
            <a:ext cx="6912217" cy="3425491"/>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2638228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F136-3AC9-5778-D309-3779662F3533}"/>
              </a:ext>
            </a:extLst>
          </p:cNvPr>
          <p:cNvSpPr>
            <a:spLocks noGrp="1"/>
          </p:cNvSpPr>
          <p:nvPr>
            <p:ph type="title"/>
          </p:nvPr>
        </p:nvSpPr>
        <p:spPr/>
        <p:txBody>
          <a:bodyPr/>
          <a:lstStyle/>
          <a:p>
            <a:r>
              <a:rPr lang="en-US" dirty="0" smtClean="0"/>
              <a:t>CREATED VS RESOLVED CHART SCREENSHOTS</a:t>
            </a:r>
            <a:endParaRPr lang="en-IN" dirty="0"/>
          </a:p>
        </p:txBody>
      </p:sp>
      <p:pic>
        <p:nvPicPr>
          <p:cNvPr id="5" name="Content Placeholder 4">
            <a:extLst>
              <a:ext uri="{FF2B5EF4-FFF2-40B4-BE49-F238E27FC236}">
                <a16:creationId xmlns:a16="http://schemas.microsoft.com/office/drawing/2014/main" id="{DBD69CA9-0ABB-2827-4D3A-151070CEAE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0407" y="1964249"/>
            <a:ext cx="7151511" cy="3786753"/>
          </a:xfrm>
        </p:spPr>
      </p:pic>
    </p:spTree>
    <p:extLst>
      <p:ext uri="{BB962C8B-B14F-4D97-AF65-F5344CB8AC3E}">
        <p14:creationId xmlns:p14="http://schemas.microsoft.com/office/powerpoint/2010/main" val="1132927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Blue award ribbon">
            <a:extLst>
              <a:ext uri="{FF2B5EF4-FFF2-40B4-BE49-F238E27FC236}">
                <a16:creationId xmlns:a16="http://schemas.microsoft.com/office/drawing/2014/main" id="{FBA6AD02-F7EC-A896-45B7-839DD5B1C9DF}"/>
              </a:ext>
            </a:extLst>
          </p:cNvPr>
          <p:cNvPicPr>
            <a:picLocks noChangeAspect="1"/>
          </p:cNvPicPr>
          <p:nvPr/>
        </p:nvPicPr>
        <p:blipFill rotWithShape="1">
          <a:blip r:embed="rId2">
            <a:duotone>
              <a:schemeClr val="bg2">
                <a:shade val="45000"/>
                <a:satMod val="135000"/>
              </a:schemeClr>
              <a:prstClr val="white"/>
            </a:duotone>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75685FB-EA0C-ED84-BA5A-0F78F9191F42}"/>
              </a:ext>
            </a:extLst>
          </p:cNvPr>
          <p:cNvSpPr>
            <a:spLocks noGrp="1"/>
          </p:cNvSpPr>
          <p:nvPr>
            <p:ph type="title"/>
          </p:nvPr>
        </p:nvSpPr>
        <p:spPr>
          <a:xfrm>
            <a:off x="1097280" y="1786696"/>
            <a:ext cx="10058400" cy="2556704"/>
          </a:xfrm>
        </p:spPr>
        <p:txBody>
          <a:bodyPr vert="horz" lIns="91440" tIns="45720" rIns="91440" bIns="45720" rtlCol="0" anchor="b">
            <a:normAutofit/>
          </a:bodyPr>
          <a:lstStyle/>
          <a:p>
            <a:r>
              <a:rPr lang="en-US" sz="8000" b="1" i="1">
                <a:solidFill>
                  <a:schemeClr val="tx1">
                    <a:lumMod val="85000"/>
                    <a:lumOff val="15000"/>
                  </a:schemeClr>
                </a:solidFill>
              </a:rPr>
              <a:t>THANK YOU</a:t>
            </a:r>
            <a:br>
              <a:rPr lang="en-US" sz="8000" b="1" i="1">
                <a:solidFill>
                  <a:schemeClr val="tx1">
                    <a:lumMod val="85000"/>
                    <a:lumOff val="15000"/>
                  </a:schemeClr>
                </a:solidFill>
              </a:rPr>
            </a:br>
            <a:r>
              <a:rPr lang="en-US" sz="8000" b="1" i="1">
                <a:solidFill>
                  <a:schemeClr val="tx1">
                    <a:lumMod val="85000"/>
                    <a:lumOff val="15000"/>
                  </a:schemeClr>
                </a:solidFill>
              </a:rPr>
              <a:t>                                 </a:t>
            </a:r>
            <a:r>
              <a:rPr lang="en-US" sz="4000" b="1" i="1">
                <a:solidFill>
                  <a:schemeClr val="tx1">
                    <a:lumMod val="85000"/>
                    <a:lumOff val="15000"/>
                  </a:schemeClr>
                </a:solidFill>
              </a:rPr>
              <a:t>~ </a:t>
            </a:r>
            <a:r>
              <a:rPr lang="en-US" sz="4000" b="1" i="1">
                <a:solidFill>
                  <a:srgbClr val="00B0F0"/>
                </a:solidFill>
                <a:latin typeface="Algerian" panose="04020705040A02060702" pitchFamily="82" charset="0"/>
              </a:rPr>
              <a:t>Group II</a:t>
            </a:r>
            <a:endParaRPr lang="en-US" sz="4000" b="1" i="1" dirty="0">
              <a:solidFill>
                <a:srgbClr val="00B0F0"/>
              </a:solidFill>
              <a:latin typeface="Algerian" panose="04020705040A02060702" pitchFamily="82" charset="0"/>
            </a:endParaRPr>
          </a:p>
        </p:txBody>
      </p:sp>
    </p:spTree>
    <p:extLst>
      <p:ext uri="{BB962C8B-B14F-4D97-AF65-F5344CB8AC3E}">
        <p14:creationId xmlns:p14="http://schemas.microsoft.com/office/powerpoint/2010/main" val="4148200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3947F-C4B1-F61B-19D3-803257416C80}"/>
              </a:ext>
            </a:extLst>
          </p:cNvPr>
          <p:cNvSpPr>
            <a:spLocks noGrp="1"/>
          </p:cNvSpPr>
          <p:nvPr>
            <p:ph type="ctrTitle"/>
          </p:nvPr>
        </p:nvSpPr>
        <p:spPr>
          <a:xfrm>
            <a:off x="8141110" y="639097"/>
            <a:ext cx="3401961" cy="3686015"/>
          </a:xfrm>
        </p:spPr>
        <p:txBody>
          <a:bodyPr vert="horz" lIns="91440" tIns="45720" rIns="91440" bIns="45720" rtlCol="0">
            <a:normAutofit/>
          </a:bodyPr>
          <a:lstStyle/>
          <a:p>
            <a:r>
              <a:rPr lang="en-US" sz="3600" dirty="0"/>
              <a:t>SIGN IN </a:t>
            </a:r>
            <a:r>
              <a:rPr lang="en-US" sz="3600" b="0" i="0" dirty="0">
                <a:solidFill>
                  <a:schemeClr val="tx1">
                    <a:lumMod val="85000"/>
                    <a:lumOff val="15000"/>
                  </a:schemeClr>
                </a:solidFill>
              </a:rPr>
              <a:t>FUNCTIONALITY</a:t>
            </a:r>
            <a:endParaRPr lang="en-US" sz="3600" dirty="0"/>
          </a:p>
        </p:txBody>
      </p:sp>
      <p:pic>
        <p:nvPicPr>
          <p:cNvPr id="5" name="Content Placeholder 4">
            <a:extLst>
              <a:ext uri="{FF2B5EF4-FFF2-40B4-BE49-F238E27FC236}">
                <a16:creationId xmlns:a16="http://schemas.microsoft.com/office/drawing/2014/main" id="{09FD30AA-1C22-5823-660C-3EA1A3E82C2A}"/>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p:blipFill>
        <p:spPr>
          <a:xfrm>
            <a:off x="633999" y="1223098"/>
            <a:ext cx="6912217" cy="3888122"/>
          </a:xfrm>
          <a:prstGeom prst="rect">
            <a:avLst/>
          </a:prstGeom>
        </p:spPr>
      </p:pic>
      <p:cxnSp>
        <p:nvCxnSpPr>
          <p:cNvPr id="13" name="Straight Connector 12">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7" name="Rectangle 16">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72330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3E398B-A0D9-2D6C-68FD-392262DCE21F}"/>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600" dirty="0">
                <a:solidFill>
                  <a:schemeClr val="tx1">
                    <a:lumMod val="85000"/>
                    <a:lumOff val="15000"/>
                  </a:schemeClr>
                </a:solidFill>
              </a:rPr>
              <a:t>DEPOSIT INTO ACCOUNT FUNCTIONALITY</a:t>
            </a:r>
          </a:p>
        </p:txBody>
      </p:sp>
      <p:pic>
        <p:nvPicPr>
          <p:cNvPr id="5" name="Content Placeholder 4">
            <a:extLst>
              <a:ext uri="{FF2B5EF4-FFF2-40B4-BE49-F238E27FC236}">
                <a16:creationId xmlns:a16="http://schemas.microsoft.com/office/drawing/2014/main" id="{29C488B5-73E5-63A9-DC51-87825780831E}"/>
              </a:ext>
            </a:extLst>
          </p:cNvPr>
          <p:cNvPicPr>
            <a:picLocks noChangeAspect="1"/>
          </p:cNvPicPr>
          <p:nvPr/>
        </p:nvPicPr>
        <p:blipFill rotWithShape="1">
          <a:blip r:embed="rId2">
            <a:extLst>
              <a:ext uri="{28A0092B-C50C-407E-A947-70E740481C1C}">
                <a14:useLocalDpi xmlns:a14="http://schemas.microsoft.com/office/drawing/2010/main" val="0"/>
              </a:ext>
            </a:extLst>
          </a:blip>
          <a:srcRect l="2111"/>
          <a:stretch/>
        </p:blipFill>
        <p:spPr>
          <a:xfrm>
            <a:off x="633999" y="1445972"/>
            <a:ext cx="6912217" cy="3442374"/>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173939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5" name="Rectangle 24">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27" name="Straight Connector 26">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30BDDA-3E7B-DB7B-F9AC-942B617D87C2}"/>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600" dirty="0">
                <a:solidFill>
                  <a:schemeClr val="tx1">
                    <a:lumMod val="85000"/>
                    <a:lumOff val="15000"/>
                  </a:schemeClr>
                </a:solidFill>
              </a:rPr>
              <a:t>WITHDRAW FROM ACCOUNT FUNCTIONALITY</a:t>
            </a:r>
          </a:p>
        </p:txBody>
      </p:sp>
      <p:pic>
        <p:nvPicPr>
          <p:cNvPr id="5" name="Content Placeholder 4">
            <a:extLst>
              <a:ext uri="{FF2B5EF4-FFF2-40B4-BE49-F238E27FC236}">
                <a16:creationId xmlns:a16="http://schemas.microsoft.com/office/drawing/2014/main" id="{76B0D693-98DC-AD1A-F6D6-8CAE0A91E333}"/>
              </a:ext>
            </a:extLst>
          </p:cNvPr>
          <p:cNvPicPr>
            <a:picLocks noChangeAspect="1"/>
          </p:cNvPicPr>
          <p:nvPr/>
        </p:nvPicPr>
        <p:blipFill rotWithShape="1">
          <a:blip r:embed="rId2">
            <a:extLst>
              <a:ext uri="{28A0092B-C50C-407E-A947-70E740481C1C}">
                <a14:useLocalDpi xmlns:a14="http://schemas.microsoft.com/office/drawing/2010/main" val="0"/>
              </a:ext>
            </a:extLst>
          </a:blip>
          <a:srcRect b="23576"/>
          <a:stretch/>
        </p:blipFill>
        <p:spPr>
          <a:xfrm>
            <a:off x="633999" y="1773875"/>
            <a:ext cx="6912217" cy="2984555"/>
          </a:xfrm>
          <a:prstGeom prst="rect">
            <a:avLst/>
          </a:prstGeom>
        </p:spPr>
      </p:pic>
      <p:cxnSp>
        <p:nvCxnSpPr>
          <p:cNvPr id="31" name="Straight Connector 30">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5" name="Rectangle 34">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405520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2" name="Rectangle 11">
            <a:extLst>
              <a:ext uri="{FF2B5EF4-FFF2-40B4-BE49-F238E27FC236}">
                <a16:creationId xmlns:a16="http://schemas.microsoft.com/office/drawing/2014/main" id="{39CB82C2-DF65-4EC1-8280-F201D50F57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CDCC76-A433-EDD5-2250-8D36211E4E6A}"/>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3600" dirty="0">
                <a:solidFill>
                  <a:schemeClr val="tx1">
                    <a:lumMod val="85000"/>
                    <a:lumOff val="15000"/>
                  </a:schemeClr>
                </a:solidFill>
              </a:rPr>
              <a:t>TRANSFER BETWEEN ACCOUNT FUNCTIONALITY</a:t>
            </a:r>
          </a:p>
        </p:txBody>
      </p:sp>
      <p:pic>
        <p:nvPicPr>
          <p:cNvPr id="5" name="Content Placeholder 4">
            <a:extLst>
              <a:ext uri="{FF2B5EF4-FFF2-40B4-BE49-F238E27FC236}">
                <a16:creationId xmlns:a16="http://schemas.microsoft.com/office/drawing/2014/main" id="{C3BBD4EB-0916-D13F-CCD3-AF903932F4AA}"/>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33999" y="1369982"/>
            <a:ext cx="6912217" cy="3594353"/>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2" name="Rectangle 21">
            <a:extLst>
              <a:ext uri="{FF2B5EF4-FFF2-40B4-BE49-F238E27FC236}">
                <a16:creationId xmlns:a16="http://schemas.microsoft.com/office/drawing/2014/main" id="{593ACC25-C262-417A-8AA9-0641C772BD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3569803829"/>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2616</TotalTime>
  <Words>1553</Words>
  <Application>Microsoft Office PowerPoint</Application>
  <PresentationFormat>Widescreen</PresentationFormat>
  <Paragraphs>222</Paragraphs>
  <Slides>56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Algerian</vt:lpstr>
      <vt:lpstr>Aptos</vt:lpstr>
      <vt:lpstr>Aptos Narrow</vt:lpstr>
      <vt:lpstr>Arial</vt:lpstr>
      <vt:lpstr>Calibri</vt:lpstr>
      <vt:lpstr>Calibri Light</vt:lpstr>
      <vt:lpstr>Courier New</vt:lpstr>
      <vt:lpstr>Helvetica</vt:lpstr>
      <vt:lpstr>Roboto</vt:lpstr>
      <vt:lpstr>Times New Roman</vt:lpstr>
      <vt:lpstr>Wingdings</vt:lpstr>
      <vt:lpstr>Retrospect</vt:lpstr>
      <vt:lpstr>DIGITAL BANK DEMO APPLICATION</vt:lpstr>
      <vt:lpstr>CONTENT</vt:lpstr>
      <vt:lpstr>OBJECTIVE</vt:lpstr>
      <vt:lpstr>SCENARIOS</vt:lpstr>
      <vt:lpstr>SIGN UP FUNCTIONALITY</vt:lpstr>
      <vt:lpstr>SIGN IN FUNCTIONALITY</vt:lpstr>
      <vt:lpstr>DEPOSIT INTO ACCOUNT FUNCTIONALITY</vt:lpstr>
      <vt:lpstr>WITHDRAW FROM ACCOUNT FUNCTIONALITY</vt:lpstr>
      <vt:lpstr>TRANSFER BETWEEN ACCOUNT FUNCTIONALITY</vt:lpstr>
      <vt:lpstr>DIRECT PAYMENT TO VISA</vt:lpstr>
      <vt:lpstr>TRN NUMBER  - ON VIEW CHECKING ACCOUNT</vt:lpstr>
      <vt:lpstr>TRN NUMBER - ON VIEW SAVING ACCOUNT</vt:lpstr>
      <vt:lpstr>TECHNOLOGIES USED</vt:lpstr>
      <vt:lpstr>SELENIUM WEBDRIVER</vt:lpstr>
      <vt:lpstr>SELENIUM WEBDRIVER</vt:lpstr>
      <vt:lpstr>TESTNG LISTENERS </vt:lpstr>
      <vt:lpstr>LISTENERS</vt:lpstr>
      <vt:lpstr>SCREENSHOTS IN SELENIUM</vt:lpstr>
      <vt:lpstr>SCREENSHOT’S  IN  SELENIUM </vt:lpstr>
      <vt:lpstr>Code Snippet for Screenshot Taking </vt:lpstr>
      <vt:lpstr>ASSERTIONS </vt:lpstr>
      <vt:lpstr>ASSERTIONS METHODS</vt:lpstr>
      <vt:lpstr>TYPES OF ASSERTION</vt:lpstr>
      <vt:lpstr>TYPES OF ASSERTIONS</vt:lpstr>
      <vt:lpstr>Code Snippet of Assertion Equals / NotEquals</vt:lpstr>
      <vt:lpstr>Code Snippet of Assertion TRUE / FALSE</vt:lpstr>
      <vt:lpstr>OUTPUT OF ASSERTION</vt:lpstr>
      <vt:lpstr>DATA DRIVEN TESTING </vt:lpstr>
      <vt:lpstr>BENEFITS AND COMPONETS OF DDT</vt:lpstr>
      <vt:lpstr>IMPLEMENTATION AND TOOL OF DDT </vt:lpstr>
      <vt:lpstr>Code Snippet of DDT</vt:lpstr>
      <vt:lpstr>Output of  DataDrivenTesting</vt:lpstr>
      <vt:lpstr>WHY CUCUMBER?</vt:lpstr>
      <vt:lpstr>CUCUMBER</vt:lpstr>
      <vt:lpstr>PowerPoint Presentation</vt:lpstr>
      <vt:lpstr>Step Definition</vt:lpstr>
      <vt:lpstr>Hooks</vt:lpstr>
      <vt:lpstr>Scenario Keyword: Test Cases </vt:lpstr>
      <vt:lpstr>Cucumber Options</vt:lpstr>
      <vt:lpstr>LOG </vt:lpstr>
      <vt:lpstr>Dependencies of LOG</vt:lpstr>
      <vt:lpstr>Code Snippet of LOG </vt:lpstr>
      <vt:lpstr>PowerPoint Presentation</vt:lpstr>
      <vt:lpstr>EXTENT REPORT </vt:lpstr>
      <vt:lpstr>Code Snippet of EXTENT REPORT</vt:lpstr>
      <vt:lpstr>WHY WE USE JIRA </vt:lpstr>
      <vt:lpstr>HOW JIRA USED IN THE PROJECT</vt:lpstr>
      <vt:lpstr>TIMELINE AND EPIC SCREENSHOT</vt:lpstr>
      <vt:lpstr>BACKLOG SCREENSHOT </vt:lpstr>
      <vt:lpstr>ISSUES SCREENSHOT</vt:lpstr>
      <vt:lpstr>OVERVIEW SCREENSHOT</vt:lpstr>
      <vt:lpstr>PIE SCREENSHOT</vt:lpstr>
      <vt:lpstr>PIE SCREENSHOT </vt:lpstr>
      <vt:lpstr>ISSUES SCREENSHOTS</vt:lpstr>
      <vt:lpstr>CREATED VS RESOLVED CHART SCREENSHOTS</vt:lpstr>
      <vt:lpstr>THANK YOU                                  ~ Group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BANK DEMO APPLICATION</dc:title>
  <dc:creator>lokesh singh</dc:creator>
  <cp:lastModifiedBy>DELL</cp:lastModifiedBy>
  <cp:revision>88</cp:revision>
  <dcterms:created xsi:type="dcterms:W3CDTF">2023-12-13T08:20:35Z</dcterms:created>
  <dcterms:modified xsi:type="dcterms:W3CDTF">2024-01-23T18:05:26Z</dcterms:modified>
</cp:coreProperties>
</file>